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7" r:id="rId4"/>
    <p:sldId id="258" r:id="rId5"/>
    <p:sldId id="279" r:id="rId6"/>
    <p:sldId id="286" r:id="rId7"/>
    <p:sldId id="260" r:id="rId8"/>
    <p:sldId id="261" r:id="rId9"/>
    <p:sldId id="263" r:id="rId10"/>
    <p:sldId id="262" r:id="rId11"/>
    <p:sldId id="264" r:id="rId12"/>
    <p:sldId id="267" r:id="rId13"/>
    <p:sldId id="277" r:id="rId14"/>
    <p:sldId id="278" r:id="rId15"/>
    <p:sldId id="276" r:id="rId16"/>
    <p:sldId id="273" r:id="rId17"/>
    <p:sldId id="285" r:id="rId18"/>
    <p:sldId id="283" r:id="rId19"/>
    <p:sldId id="275" r:id="rId20"/>
    <p:sldId id="265" r:id="rId21"/>
    <p:sldId id="266" r:id="rId22"/>
    <p:sldId id="269" r:id="rId23"/>
    <p:sldId id="280" r:id="rId24"/>
    <p:sldId id="281" r:id="rId25"/>
    <p:sldId id="282" r:id="rId26"/>
    <p:sldId id="272" r:id="rId27"/>
    <p:sldId id="271" r:id="rId28"/>
    <p:sldId id="274"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E0BAE5-44B1-9949-BC9D-677889AEFDD9}" v="8" dt="2020-12-11T21:27:09.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29"/>
    <p:restoredTop sz="96327"/>
  </p:normalViewPr>
  <p:slideViewPr>
    <p:cSldViewPr snapToGrid="0" snapToObjects="1">
      <p:cViewPr varScale="1">
        <p:scale>
          <a:sx n="128" d="100"/>
          <a:sy n="128"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anshu Kumar" userId="18c4f2c523429ab5" providerId="LiveId" clId="{B0B18C39-7BBF-E847-9D9C-66FB4475F0C6}"/>
    <pc:docChg chg="custSel mod addSld modSld sldOrd">
      <pc:chgData name="Devanshu Kumar" userId="18c4f2c523429ab5" providerId="LiveId" clId="{B0B18C39-7BBF-E847-9D9C-66FB4475F0C6}" dt="2020-12-09T07:25:22.013" v="338" actId="20578"/>
      <pc:docMkLst>
        <pc:docMk/>
      </pc:docMkLst>
      <pc:sldChg chg="modSp mod">
        <pc:chgData name="Devanshu Kumar" userId="18c4f2c523429ab5" providerId="LiveId" clId="{B0B18C39-7BBF-E847-9D9C-66FB4475F0C6}" dt="2020-12-09T06:48:48.542" v="1" actId="20577"/>
        <pc:sldMkLst>
          <pc:docMk/>
          <pc:sldMk cId="2141901462" sldId="267"/>
        </pc:sldMkLst>
        <pc:spChg chg="mod">
          <ac:chgData name="Devanshu Kumar" userId="18c4f2c523429ab5" providerId="LiveId" clId="{B0B18C39-7BBF-E847-9D9C-66FB4475F0C6}" dt="2020-12-09T06:48:48.542" v="1" actId="20577"/>
          <ac:spMkLst>
            <pc:docMk/>
            <pc:sldMk cId="2141901462" sldId="267"/>
            <ac:spMk id="3" creationId="{9A26EA46-6B36-564D-8E63-F577E5B58D00}"/>
          </ac:spMkLst>
        </pc:spChg>
      </pc:sldChg>
      <pc:sldChg chg="modSp mod ord">
        <pc:chgData name="Devanshu Kumar" userId="18c4f2c523429ab5" providerId="LiveId" clId="{B0B18C39-7BBF-E847-9D9C-66FB4475F0C6}" dt="2020-12-09T07:24:55.677" v="337" actId="20577"/>
        <pc:sldMkLst>
          <pc:docMk/>
          <pc:sldMk cId="1746141823" sldId="270"/>
        </pc:sldMkLst>
        <pc:spChg chg="mod">
          <ac:chgData name="Devanshu Kumar" userId="18c4f2c523429ab5" providerId="LiveId" clId="{B0B18C39-7BBF-E847-9D9C-66FB4475F0C6}" dt="2020-12-09T07:24:55.677" v="337" actId="20577"/>
          <ac:spMkLst>
            <pc:docMk/>
            <pc:sldMk cId="1746141823" sldId="270"/>
            <ac:spMk id="3" creationId="{E4C73B23-3ACC-0C4F-972A-1570CABCE76B}"/>
          </ac:spMkLst>
        </pc:spChg>
      </pc:sldChg>
      <pc:sldChg chg="ord">
        <pc:chgData name="Devanshu Kumar" userId="18c4f2c523429ab5" providerId="LiveId" clId="{B0B18C39-7BBF-E847-9D9C-66FB4475F0C6}" dt="2020-12-09T07:01:05" v="137" actId="20578"/>
        <pc:sldMkLst>
          <pc:docMk/>
          <pc:sldMk cId="341347914" sldId="273"/>
        </pc:sldMkLst>
      </pc:sldChg>
      <pc:sldChg chg="ord">
        <pc:chgData name="Devanshu Kumar" userId="18c4f2c523429ab5" providerId="LiveId" clId="{B0B18C39-7BBF-E847-9D9C-66FB4475F0C6}" dt="2020-12-09T07:25:22.013" v="338" actId="20578"/>
        <pc:sldMkLst>
          <pc:docMk/>
          <pc:sldMk cId="17541058" sldId="275"/>
        </pc:sldMkLst>
      </pc:sldChg>
      <pc:sldChg chg="addSp modSp new mod ord">
        <pc:chgData name="Devanshu Kumar" userId="18c4f2c523429ab5" providerId="LiveId" clId="{B0B18C39-7BBF-E847-9D9C-66FB4475F0C6}" dt="2020-12-09T07:14:55.963" v="296" actId="1076"/>
        <pc:sldMkLst>
          <pc:docMk/>
          <pc:sldMk cId="161087011" sldId="276"/>
        </pc:sldMkLst>
        <pc:spChg chg="mod">
          <ac:chgData name="Devanshu Kumar" userId="18c4f2c523429ab5" providerId="LiveId" clId="{B0B18C39-7BBF-E847-9D9C-66FB4475F0C6}" dt="2020-12-09T06:57:52.139" v="129" actId="20577"/>
          <ac:spMkLst>
            <pc:docMk/>
            <pc:sldMk cId="161087011" sldId="276"/>
            <ac:spMk id="2" creationId="{2132EAAD-CD22-1C4D-AF0B-78F086774E6F}"/>
          </ac:spMkLst>
        </pc:spChg>
        <pc:spChg chg="mod">
          <ac:chgData name="Devanshu Kumar" userId="18c4f2c523429ab5" providerId="LiveId" clId="{B0B18C39-7BBF-E847-9D9C-66FB4475F0C6}" dt="2020-12-09T07:14:51.597" v="295" actId="20577"/>
          <ac:spMkLst>
            <pc:docMk/>
            <pc:sldMk cId="161087011" sldId="276"/>
            <ac:spMk id="3" creationId="{8F872547-1DF2-EC43-9C83-2B9776CBCBA7}"/>
          </ac:spMkLst>
        </pc:spChg>
        <pc:graphicFrameChg chg="add mod modGraphic">
          <ac:chgData name="Devanshu Kumar" userId="18c4f2c523429ab5" providerId="LiveId" clId="{B0B18C39-7BBF-E847-9D9C-66FB4475F0C6}" dt="2020-12-09T07:14:55.963" v="296" actId="1076"/>
          <ac:graphicFrameMkLst>
            <pc:docMk/>
            <pc:sldMk cId="161087011" sldId="276"/>
            <ac:graphicFrameMk id="4" creationId="{3CDF8256-80C4-9248-95B8-2AE07E609399}"/>
          </ac:graphicFrameMkLst>
        </pc:graphicFrameChg>
      </pc:sldChg>
      <pc:sldChg chg="addSp delSp modSp new mod setBg">
        <pc:chgData name="Devanshu Kumar" userId="18c4f2c523429ab5" providerId="LiveId" clId="{B0B18C39-7BBF-E847-9D9C-66FB4475F0C6}" dt="2020-12-09T07:22:26.031" v="312" actId="1076"/>
        <pc:sldMkLst>
          <pc:docMk/>
          <pc:sldMk cId="1333872723" sldId="277"/>
        </pc:sldMkLst>
        <pc:spChg chg="del">
          <ac:chgData name="Devanshu Kumar" userId="18c4f2c523429ab5" providerId="LiveId" clId="{B0B18C39-7BBF-E847-9D9C-66FB4475F0C6}" dt="2020-12-09T07:20:39.574" v="301" actId="26606"/>
          <ac:spMkLst>
            <pc:docMk/>
            <pc:sldMk cId="1333872723" sldId="277"/>
            <ac:spMk id="2" creationId="{CA6A642E-9E45-9F43-917D-3472E4A139BC}"/>
          </ac:spMkLst>
        </pc:spChg>
        <pc:spChg chg="del">
          <ac:chgData name="Devanshu Kumar" userId="18c4f2c523429ab5" providerId="LiveId" clId="{B0B18C39-7BBF-E847-9D9C-66FB4475F0C6}" dt="2020-12-09T07:20:30.809" v="298"/>
          <ac:spMkLst>
            <pc:docMk/>
            <pc:sldMk cId="1333872723" sldId="277"/>
            <ac:spMk id="3" creationId="{78906E21-F41C-FD40-83D3-88B1DE0DA287}"/>
          </ac:spMkLst>
        </pc:spChg>
        <pc:spChg chg="add del mod">
          <ac:chgData name="Devanshu Kumar" userId="18c4f2c523429ab5" providerId="LiveId" clId="{B0B18C39-7BBF-E847-9D9C-66FB4475F0C6}" dt="2020-12-09T07:22:10.208" v="307"/>
          <ac:spMkLst>
            <pc:docMk/>
            <pc:sldMk cId="1333872723" sldId="277"/>
            <ac:spMk id="9" creationId="{E8B3B750-E0FA-B440-A28F-37BC94C571C3}"/>
          </ac:spMkLst>
        </pc:spChg>
        <pc:spChg chg="add del">
          <ac:chgData name="Devanshu Kumar" userId="18c4f2c523429ab5" providerId="LiveId" clId="{B0B18C39-7BBF-E847-9D9C-66FB4475F0C6}" dt="2020-12-09T07:22:12.996" v="311" actId="26606"/>
          <ac:spMkLst>
            <pc:docMk/>
            <pc:sldMk cId="1333872723" sldId="277"/>
            <ac:spMk id="14" creationId="{AEBE9F1A-B38D-446E-83AE-14B17CE77FF2}"/>
          </ac:spMkLst>
        </pc:spChg>
        <pc:spChg chg="add del">
          <ac:chgData name="Devanshu Kumar" userId="18c4f2c523429ab5" providerId="LiveId" clId="{B0B18C39-7BBF-E847-9D9C-66FB4475F0C6}" dt="2020-12-09T07:22:12.996" v="311" actId="26606"/>
          <ac:spMkLst>
            <pc:docMk/>
            <pc:sldMk cId="1333872723" sldId="277"/>
            <ac:spMk id="20" creationId="{5E3EB826-A471-488F-9E8A-D65528A3C0CA}"/>
          </ac:spMkLst>
        </pc:spChg>
        <pc:spChg chg="add del">
          <ac:chgData name="Devanshu Kumar" userId="18c4f2c523429ab5" providerId="LiveId" clId="{B0B18C39-7BBF-E847-9D9C-66FB4475F0C6}" dt="2020-12-09T07:22:12.996" v="311" actId="26606"/>
          <ac:spMkLst>
            <pc:docMk/>
            <pc:sldMk cId="1333872723" sldId="277"/>
            <ac:spMk id="22" creationId="{DFB3CEA1-88D9-42FB-88ED-1E9807FE6596}"/>
          </ac:spMkLst>
        </pc:spChg>
        <pc:spChg chg="add del">
          <ac:chgData name="Devanshu Kumar" userId="18c4f2c523429ab5" providerId="LiveId" clId="{B0B18C39-7BBF-E847-9D9C-66FB4475F0C6}" dt="2020-12-09T07:22:12.996" v="311" actId="26606"/>
          <ac:spMkLst>
            <pc:docMk/>
            <pc:sldMk cId="1333872723" sldId="277"/>
            <ac:spMk id="24" creationId="{9A6C928E-4252-4F33-8C34-E50A12A3170B}"/>
          </ac:spMkLst>
        </pc:spChg>
        <pc:spChg chg="add">
          <ac:chgData name="Devanshu Kumar" userId="18c4f2c523429ab5" providerId="LiveId" clId="{B0B18C39-7BBF-E847-9D9C-66FB4475F0C6}" dt="2020-12-09T07:22:12.996" v="311" actId="26606"/>
          <ac:spMkLst>
            <pc:docMk/>
            <pc:sldMk cId="1333872723" sldId="277"/>
            <ac:spMk id="33" creationId="{AEBE9F1A-B38D-446E-83AE-14B17CE77FF2}"/>
          </ac:spMkLst>
        </pc:spChg>
        <pc:spChg chg="add">
          <ac:chgData name="Devanshu Kumar" userId="18c4f2c523429ab5" providerId="LiveId" clId="{B0B18C39-7BBF-E847-9D9C-66FB4475F0C6}" dt="2020-12-09T07:22:12.996" v="311" actId="26606"/>
          <ac:spMkLst>
            <pc:docMk/>
            <pc:sldMk cId="1333872723" sldId="277"/>
            <ac:spMk id="39" creationId="{5E3EB826-A471-488F-9E8A-D65528A3C0CA}"/>
          </ac:spMkLst>
        </pc:spChg>
        <pc:spChg chg="add">
          <ac:chgData name="Devanshu Kumar" userId="18c4f2c523429ab5" providerId="LiveId" clId="{B0B18C39-7BBF-E847-9D9C-66FB4475F0C6}" dt="2020-12-09T07:22:12.996" v="311" actId="26606"/>
          <ac:spMkLst>
            <pc:docMk/>
            <pc:sldMk cId="1333872723" sldId="277"/>
            <ac:spMk id="41" creationId="{DFB3CEA1-88D9-42FB-88ED-1E9807FE6596}"/>
          </ac:spMkLst>
        </pc:spChg>
        <pc:spChg chg="add">
          <ac:chgData name="Devanshu Kumar" userId="18c4f2c523429ab5" providerId="LiveId" clId="{B0B18C39-7BBF-E847-9D9C-66FB4475F0C6}" dt="2020-12-09T07:22:12.996" v="311" actId="26606"/>
          <ac:spMkLst>
            <pc:docMk/>
            <pc:sldMk cId="1333872723" sldId="277"/>
            <ac:spMk id="43" creationId="{9A6C928E-4252-4F33-8C34-E50A12A3170B}"/>
          </ac:spMkLst>
        </pc:spChg>
        <pc:picChg chg="add del mod">
          <ac:chgData name="Devanshu Kumar" userId="18c4f2c523429ab5" providerId="LiveId" clId="{B0B18C39-7BBF-E847-9D9C-66FB4475F0C6}" dt="2020-12-09T07:21:35.320" v="306" actId="478"/>
          <ac:picMkLst>
            <pc:docMk/>
            <pc:sldMk cId="1333872723" sldId="277"/>
            <ac:picMk id="5" creationId="{ED199F89-AFA0-3E4D-8F5C-2D7BC4BFD3B5}"/>
          </ac:picMkLst>
        </pc:picChg>
        <pc:picChg chg="add del mod">
          <ac:chgData name="Devanshu Kumar" userId="18c4f2c523429ab5" providerId="LiveId" clId="{B0B18C39-7BBF-E847-9D9C-66FB4475F0C6}" dt="2020-12-09T07:21:33.476" v="305" actId="478"/>
          <ac:picMkLst>
            <pc:docMk/>
            <pc:sldMk cId="1333872723" sldId="277"/>
            <ac:picMk id="7" creationId="{DEDFC48D-8EB1-DF49-94B0-03FE99C727F0}"/>
          </ac:picMkLst>
        </pc:picChg>
        <pc:picChg chg="add del">
          <ac:chgData name="Devanshu Kumar" userId="18c4f2c523429ab5" providerId="LiveId" clId="{B0B18C39-7BBF-E847-9D9C-66FB4475F0C6}" dt="2020-12-09T07:22:12.996" v="311" actId="26606"/>
          <ac:picMkLst>
            <pc:docMk/>
            <pc:sldMk cId="1333872723" sldId="277"/>
            <ac:picMk id="10" creationId="{C9ECDD5C-152A-4CC7-8333-0F367B3A62EA}"/>
          </ac:picMkLst>
        </pc:picChg>
        <pc:picChg chg="add del">
          <ac:chgData name="Devanshu Kumar" userId="18c4f2c523429ab5" providerId="LiveId" clId="{B0B18C39-7BBF-E847-9D9C-66FB4475F0C6}" dt="2020-12-09T07:22:12.996" v="311" actId="26606"/>
          <ac:picMkLst>
            <pc:docMk/>
            <pc:sldMk cId="1333872723" sldId="277"/>
            <ac:picMk id="12" creationId="{7F5C92A3-369B-43F3-BDCE-E560B1B0EC89}"/>
          </ac:picMkLst>
        </pc:picChg>
        <pc:picChg chg="add mod">
          <ac:chgData name="Devanshu Kumar" userId="18c4f2c523429ab5" providerId="LiveId" clId="{B0B18C39-7BBF-E847-9D9C-66FB4475F0C6}" dt="2020-12-09T07:22:26.031" v="312" actId="1076"/>
          <ac:picMkLst>
            <pc:docMk/>
            <pc:sldMk cId="1333872723" sldId="277"/>
            <ac:picMk id="13" creationId="{E7B048B5-DD34-A340-896D-0B2EA74B71E9}"/>
          </ac:picMkLst>
        </pc:picChg>
        <pc:picChg chg="add del">
          <ac:chgData name="Devanshu Kumar" userId="18c4f2c523429ab5" providerId="LiveId" clId="{B0B18C39-7BBF-E847-9D9C-66FB4475F0C6}" dt="2020-12-09T07:22:12.996" v="311" actId="26606"/>
          <ac:picMkLst>
            <pc:docMk/>
            <pc:sldMk cId="1333872723" sldId="277"/>
            <ac:picMk id="16" creationId="{915B5014-A7EC-4BA6-9C83-8840CF81DB28}"/>
          </ac:picMkLst>
        </pc:picChg>
        <pc:picChg chg="add del">
          <ac:chgData name="Devanshu Kumar" userId="18c4f2c523429ab5" providerId="LiveId" clId="{B0B18C39-7BBF-E847-9D9C-66FB4475F0C6}" dt="2020-12-09T07:22:12.996" v="311" actId="26606"/>
          <ac:picMkLst>
            <pc:docMk/>
            <pc:sldMk cId="1333872723" sldId="277"/>
            <ac:picMk id="18" creationId="{022C43AB-86D7-420D-8AD7-DC0A15FDD0AF}"/>
          </ac:picMkLst>
        </pc:picChg>
        <pc:picChg chg="add">
          <ac:chgData name="Devanshu Kumar" userId="18c4f2c523429ab5" providerId="LiveId" clId="{B0B18C39-7BBF-E847-9D9C-66FB4475F0C6}" dt="2020-12-09T07:22:12.996" v="311" actId="26606"/>
          <ac:picMkLst>
            <pc:docMk/>
            <pc:sldMk cId="1333872723" sldId="277"/>
            <ac:picMk id="29" creationId="{C9ECDD5C-152A-4CC7-8333-0F367B3A62EA}"/>
          </ac:picMkLst>
        </pc:picChg>
        <pc:picChg chg="add">
          <ac:chgData name="Devanshu Kumar" userId="18c4f2c523429ab5" providerId="LiveId" clId="{B0B18C39-7BBF-E847-9D9C-66FB4475F0C6}" dt="2020-12-09T07:22:12.996" v="311" actId="26606"/>
          <ac:picMkLst>
            <pc:docMk/>
            <pc:sldMk cId="1333872723" sldId="277"/>
            <ac:picMk id="31" creationId="{7F5C92A3-369B-43F3-BDCE-E560B1B0EC89}"/>
          </ac:picMkLst>
        </pc:picChg>
        <pc:picChg chg="add">
          <ac:chgData name="Devanshu Kumar" userId="18c4f2c523429ab5" providerId="LiveId" clId="{B0B18C39-7BBF-E847-9D9C-66FB4475F0C6}" dt="2020-12-09T07:22:12.996" v="311" actId="26606"/>
          <ac:picMkLst>
            <pc:docMk/>
            <pc:sldMk cId="1333872723" sldId="277"/>
            <ac:picMk id="35" creationId="{915B5014-A7EC-4BA6-9C83-8840CF81DB28}"/>
          </ac:picMkLst>
        </pc:picChg>
        <pc:picChg chg="add">
          <ac:chgData name="Devanshu Kumar" userId="18c4f2c523429ab5" providerId="LiveId" clId="{B0B18C39-7BBF-E847-9D9C-66FB4475F0C6}" dt="2020-12-09T07:22:12.996" v="311" actId="26606"/>
          <ac:picMkLst>
            <pc:docMk/>
            <pc:sldMk cId="1333872723" sldId="277"/>
            <ac:picMk id="37" creationId="{022C43AB-86D7-420D-8AD7-DC0A15FDD0AF}"/>
          </ac:picMkLst>
        </pc:picChg>
      </pc:sldChg>
      <pc:sldChg chg="addSp delSp modSp new mod setBg">
        <pc:chgData name="Devanshu Kumar" userId="18c4f2c523429ab5" providerId="LiveId" clId="{B0B18C39-7BBF-E847-9D9C-66FB4475F0C6}" dt="2020-12-09T07:24:13.868" v="317" actId="26606"/>
        <pc:sldMkLst>
          <pc:docMk/>
          <pc:sldMk cId="2593666426" sldId="278"/>
        </pc:sldMkLst>
        <pc:spChg chg="del">
          <ac:chgData name="Devanshu Kumar" userId="18c4f2c523429ab5" providerId="LiveId" clId="{B0B18C39-7BBF-E847-9D9C-66FB4475F0C6}" dt="2020-12-09T07:24:13.868" v="317" actId="26606"/>
          <ac:spMkLst>
            <pc:docMk/>
            <pc:sldMk cId="2593666426" sldId="278"/>
            <ac:spMk id="2" creationId="{95363B70-7393-F044-B30A-881877032C6D}"/>
          </ac:spMkLst>
        </pc:spChg>
        <pc:spChg chg="del">
          <ac:chgData name="Devanshu Kumar" userId="18c4f2c523429ab5" providerId="LiveId" clId="{B0B18C39-7BBF-E847-9D9C-66FB4475F0C6}" dt="2020-12-09T07:24:11.561" v="314"/>
          <ac:spMkLst>
            <pc:docMk/>
            <pc:sldMk cId="2593666426" sldId="278"/>
            <ac:spMk id="3" creationId="{3A0EC89F-1E5E-C34E-B2D0-D59B16F83918}"/>
          </ac:spMkLst>
        </pc:spChg>
        <pc:spChg chg="add">
          <ac:chgData name="Devanshu Kumar" userId="18c4f2c523429ab5" providerId="LiveId" clId="{B0B18C39-7BBF-E847-9D9C-66FB4475F0C6}" dt="2020-12-09T07:24:13.868" v="317" actId="26606"/>
          <ac:spMkLst>
            <pc:docMk/>
            <pc:sldMk cId="2593666426" sldId="278"/>
            <ac:spMk id="14" creationId="{AEBE9F1A-B38D-446E-83AE-14B17CE77FF2}"/>
          </ac:spMkLst>
        </pc:spChg>
        <pc:spChg chg="add">
          <ac:chgData name="Devanshu Kumar" userId="18c4f2c523429ab5" providerId="LiveId" clId="{B0B18C39-7BBF-E847-9D9C-66FB4475F0C6}" dt="2020-12-09T07:24:13.868" v="317" actId="26606"/>
          <ac:spMkLst>
            <pc:docMk/>
            <pc:sldMk cId="2593666426" sldId="278"/>
            <ac:spMk id="20" creationId="{5E3EB826-A471-488F-9E8A-D65528A3C0CA}"/>
          </ac:spMkLst>
        </pc:spChg>
        <pc:spChg chg="add">
          <ac:chgData name="Devanshu Kumar" userId="18c4f2c523429ab5" providerId="LiveId" clId="{B0B18C39-7BBF-E847-9D9C-66FB4475F0C6}" dt="2020-12-09T07:24:13.868" v="317" actId="26606"/>
          <ac:spMkLst>
            <pc:docMk/>
            <pc:sldMk cId="2593666426" sldId="278"/>
            <ac:spMk id="22" creationId="{DFB3CEA1-88D9-42FB-88ED-1E9807FE6596}"/>
          </ac:spMkLst>
        </pc:spChg>
        <pc:spChg chg="add">
          <ac:chgData name="Devanshu Kumar" userId="18c4f2c523429ab5" providerId="LiveId" clId="{B0B18C39-7BBF-E847-9D9C-66FB4475F0C6}" dt="2020-12-09T07:24:13.868" v="317" actId="26606"/>
          <ac:spMkLst>
            <pc:docMk/>
            <pc:sldMk cId="2593666426" sldId="278"/>
            <ac:spMk id="24" creationId="{9A6C928E-4252-4F33-8C34-E50A12A3170B}"/>
          </ac:spMkLst>
        </pc:spChg>
        <pc:picChg chg="add mod">
          <ac:chgData name="Devanshu Kumar" userId="18c4f2c523429ab5" providerId="LiveId" clId="{B0B18C39-7BBF-E847-9D9C-66FB4475F0C6}" dt="2020-12-09T07:24:13.868" v="317" actId="26606"/>
          <ac:picMkLst>
            <pc:docMk/>
            <pc:sldMk cId="2593666426" sldId="278"/>
            <ac:picMk id="5" creationId="{E3CF1AB3-640F-094F-809A-33C4299B38A3}"/>
          </ac:picMkLst>
        </pc:picChg>
        <pc:picChg chg="add">
          <ac:chgData name="Devanshu Kumar" userId="18c4f2c523429ab5" providerId="LiveId" clId="{B0B18C39-7BBF-E847-9D9C-66FB4475F0C6}" dt="2020-12-09T07:24:13.868" v="317" actId="26606"/>
          <ac:picMkLst>
            <pc:docMk/>
            <pc:sldMk cId="2593666426" sldId="278"/>
            <ac:picMk id="10" creationId="{C9ECDD5C-152A-4CC7-8333-0F367B3A62EA}"/>
          </ac:picMkLst>
        </pc:picChg>
        <pc:picChg chg="add">
          <ac:chgData name="Devanshu Kumar" userId="18c4f2c523429ab5" providerId="LiveId" clId="{B0B18C39-7BBF-E847-9D9C-66FB4475F0C6}" dt="2020-12-09T07:24:13.868" v="317" actId="26606"/>
          <ac:picMkLst>
            <pc:docMk/>
            <pc:sldMk cId="2593666426" sldId="278"/>
            <ac:picMk id="12" creationId="{7F5C92A3-369B-43F3-BDCE-E560B1B0EC89}"/>
          </ac:picMkLst>
        </pc:picChg>
        <pc:picChg chg="add">
          <ac:chgData name="Devanshu Kumar" userId="18c4f2c523429ab5" providerId="LiveId" clId="{B0B18C39-7BBF-E847-9D9C-66FB4475F0C6}" dt="2020-12-09T07:24:13.868" v="317" actId="26606"/>
          <ac:picMkLst>
            <pc:docMk/>
            <pc:sldMk cId="2593666426" sldId="278"/>
            <ac:picMk id="16" creationId="{915B5014-A7EC-4BA6-9C83-8840CF81DB28}"/>
          </ac:picMkLst>
        </pc:picChg>
        <pc:picChg chg="add">
          <ac:chgData name="Devanshu Kumar" userId="18c4f2c523429ab5" providerId="LiveId" clId="{B0B18C39-7BBF-E847-9D9C-66FB4475F0C6}" dt="2020-12-09T07:24:13.868" v="317" actId="26606"/>
          <ac:picMkLst>
            <pc:docMk/>
            <pc:sldMk cId="2593666426" sldId="278"/>
            <ac:picMk id="18" creationId="{022C43AB-86D7-420D-8AD7-DC0A15FDD0AF}"/>
          </ac:picMkLst>
        </pc:picChg>
      </pc:sldChg>
    </pc:docChg>
  </pc:docChgLst>
  <pc:docChgLst>
    <pc:chgData name="Devanshu Kumar" userId="18c4f2c523429ab5" providerId="LiveId" clId="{EAE0BAE5-44B1-9949-BC9D-677889AEFDD9}"/>
    <pc:docChg chg="undo custSel mod addSld delSld modSld sldOrd">
      <pc:chgData name="Devanshu Kumar" userId="18c4f2c523429ab5" providerId="LiveId" clId="{EAE0BAE5-44B1-9949-BC9D-677889AEFDD9}" dt="2020-12-11T21:31:39.820" v="3566" actId="20577"/>
      <pc:docMkLst>
        <pc:docMk/>
      </pc:docMkLst>
      <pc:sldChg chg="modSp mod">
        <pc:chgData name="Devanshu Kumar" userId="18c4f2c523429ab5" providerId="LiveId" clId="{EAE0BAE5-44B1-9949-BC9D-677889AEFDD9}" dt="2020-12-11T21:31:39.820" v="3566" actId="20577"/>
        <pc:sldMkLst>
          <pc:docMk/>
          <pc:sldMk cId="2855807556" sldId="256"/>
        </pc:sldMkLst>
        <pc:spChg chg="mod">
          <ac:chgData name="Devanshu Kumar" userId="18c4f2c523429ab5" providerId="LiveId" clId="{EAE0BAE5-44B1-9949-BC9D-677889AEFDD9}" dt="2020-12-11T21:31:39.820" v="3566" actId="20577"/>
          <ac:spMkLst>
            <pc:docMk/>
            <pc:sldMk cId="2855807556" sldId="256"/>
            <ac:spMk id="2" creationId="{A7E444A0-2090-7B42-926E-9C8E9A37C56A}"/>
          </ac:spMkLst>
        </pc:spChg>
      </pc:sldChg>
      <pc:sldChg chg="modSp mod">
        <pc:chgData name="Devanshu Kumar" userId="18c4f2c523429ab5" providerId="LiveId" clId="{EAE0BAE5-44B1-9949-BC9D-677889AEFDD9}" dt="2020-12-11T06:10:20.524" v="1566" actId="27636"/>
        <pc:sldMkLst>
          <pc:docMk/>
          <pc:sldMk cId="2408417900" sldId="257"/>
        </pc:sldMkLst>
        <pc:spChg chg="mod">
          <ac:chgData name="Devanshu Kumar" userId="18c4f2c523429ab5" providerId="LiveId" clId="{EAE0BAE5-44B1-9949-BC9D-677889AEFDD9}" dt="2020-12-11T06:10:20.524" v="1566" actId="27636"/>
          <ac:spMkLst>
            <pc:docMk/>
            <pc:sldMk cId="2408417900" sldId="257"/>
            <ac:spMk id="3" creationId="{652DD7C6-AF34-F043-9CDB-A7FBB2CBCC42}"/>
          </ac:spMkLst>
        </pc:spChg>
      </pc:sldChg>
      <pc:sldChg chg="addSp delSp modSp mod setBg setClrOvrMap">
        <pc:chgData name="Devanshu Kumar" userId="18c4f2c523429ab5" providerId="LiveId" clId="{EAE0BAE5-44B1-9949-BC9D-677889AEFDD9}" dt="2020-12-11T06:24:17.670" v="2817" actId="20577"/>
        <pc:sldMkLst>
          <pc:docMk/>
          <pc:sldMk cId="1434924064" sldId="258"/>
        </pc:sldMkLst>
        <pc:spChg chg="mod">
          <ac:chgData name="Devanshu Kumar" userId="18c4f2c523429ab5" providerId="LiveId" clId="{EAE0BAE5-44B1-9949-BC9D-677889AEFDD9}" dt="2020-12-11T06:21:31.129" v="2692" actId="26606"/>
          <ac:spMkLst>
            <pc:docMk/>
            <pc:sldMk cId="1434924064" sldId="258"/>
            <ac:spMk id="2" creationId="{CC074717-3100-9043-8FA9-3739EE8D11C2}"/>
          </ac:spMkLst>
        </pc:spChg>
        <pc:spChg chg="add del mod ord">
          <ac:chgData name="Devanshu Kumar" userId="18c4f2c523429ab5" providerId="LiveId" clId="{EAE0BAE5-44B1-9949-BC9D-677889AEFDD9}" dt="2020-12-11T06:24:17.670" v="2817" actId="20577"/>
          <ac:spMkLst>
            <pc:docMk/>
            <pc:sldMk cId="1434924064" sldId="258"/>
            <ac:spMk id="3" creationId="{00BFF6F6-C2D9-0D43-B627-E56D98E2E00D}"/>
          </ac:spMkLst>
        </pc:spChg>
        <pc:spChg chg="add del">
          <ac:chgData name="Devanshu Kumar" userId="18c4f2c523429ab5" providerId="LiveId" clId="{EAE0BAE5-44B1-9949-BC9D-677889AEFDD9}" dt="2020-12-10T02:40:06.623" v="122" actId="26606"/>
          <ac:spMkLst>
            <pc:docMk/>
            <pc:sldMk cId="1434924064" sldId="258"/>
            <ac:spMk id="9" creationId="{47AEA421-5F29-4BA7-9360-2501B5987921}"/>
          </ac:spMkLst>
        </pc:spChg>
        <pc:spChg chg="add">
          <ac:chgData name="Devanshu Kumar" userId="18c4f2c523429ab5" providerId="LiveId" clId="{EAE0BAE5-44B1-9949-BC9D-677889AEFDD9}" dt="2020-12-11T06:21:31.129" v="2692" actId="26606"/>
          <ac:spMkLst>
            <pc:docMk/>
            <pc:sldMk cId="1434924064" sldId="258"/>
            <ac:spMk id="10" creationId="{B4AAD3FD-83A5-4B89-9F8F-01B8870865BE}"/>
          </ac:spMkLst>
        </pc:spChg>
        <pc:spChg chg="add del">
          <ac:chgData name="Devanshu Kumar" userId="18c4f2c523429ab5" providerId="LiveId" clId="{EAE0BAE5-44B1-9949-BC9D-677889AEFDD9}" dt="2020-12-10T02:40:06.623" v="122" actId="26606"/>
          <ac:spMkLst>
            <pc:docMk/>
            <pc:sldMk cId="1434924064" sldId="258"/>
            <ac:spMk id="11" creationId="{9348F0CB-4904-4DEF-BDD4-ADEC2DCCCBD7}"/>
          </ac:spMkLst>
        </pc:spChg>
        <pc:spChg chg="add">
          <ac:chgData name="Devanshu Kumar" userId="18c4f2c523429ab5" providerId="LiveId" clId="{EAE0BAE5-44B1-9949-BC9D-677889AEFDD9}" dt="2020-12-11T06:21:31.129" v="2692" actId="26606"/>
          <ac:spMkLst>
            <pc:docMk/>
            <pc:sldMk cId="1434924064" sldId="258"/>
            <ac:spMk id="12" creationId="{61752F1D-FC0F-4103-9584-630E643CCDA6}"/>
          </ac:spMkLst>
        </pc:spChg>
        <pc:spChg chg="add del">
          <ac:chgData name="Devanshu Kumar" userId="18c4f2c523429ab5" providerId="LiveId" clId="{EAE0BAE5-44B1-9949-BC9D-677889AEFDD9}" dt="2020-12-10T02:40:06.623" v="122" actId="26606"/>
          <ac:spMkLst>
            <pc:docMk/>
            <pc:sldMk cId="1434924064" sldId="258"/>
            <ac:spMk id="13" creationId="{1583E1B8-79B3-49BB-8704-58E4AB1AF213}"/>
          </ac:spMkLst>
        </pc:spChg>
        <pc:spChg chg="add">
          <ac:chgData name="Devanshu Kumar" userId="18c4f2c523429ab5" providerId="LiveId" clId="{EAE0BAE5-44B1-9949-BC9D-677889AEFDD9}" dt="2020-12-11T06:21:31.129" v="2692" actId="26606"/>
          <ac:spMkLst>
            <pc:docMk/>
            <pc:sldMk cId="1434924064" sldId="258"/>
            <ac:spMk id="14" creationId="{70151CB7-E7DE-4917-B831-01DF9CE01306}"/>
          </ac:spMkLst>
        </pc:spChg>
        <pc:spChg chg="add del">
          <ac:chgData name="Devanshu Kumar" userId="18c4f2c523429ab5" providerId="LiveId" clId="{EAE0BAE5-44B1-9949-BC9D-677889AEFDD9}" dt="2020-12-10T02:40:06.623" v="122" actId="26606"/>
          <ac:spMkLst>
            <pc:docMk/>
            <pc:sldMk cId="1434924064" sldId="258"/>
            <ac:spMk id="15" creationId="{7BB34D5F-2B87-438E-8236-69C6068D47A4}"/>
          </ac:spMkLst>
        </pc:spChg>
        <pc:spChg chg="add">
          <ac:chgData name="Devanshu Kumar" userId="18c4f2c523429ab5" providerId="LiveId" clId="{EAE0BAE5-44B1-9949-BC9D-677889AEFDD9}" dt="2020-12-11T06:21:31.129" v="2692" actId="26606"/>
          <ac:spMkLst>
            <pc:docMk/>
            <pc:sldMk cId="1434924064" sldId="258"/>
            <ac:spMk id="16" creationId="{A92A1116-1C84-41DF-B803-1F7B0883EC82}"/>
          </ac:spMkLst>
        </pc:spChg>
        <pc:spChg chg="add del">
          <ac:chgData name="Devanshu Kumar" userId="18c4f2c523429ab5" providerId="LiveId" clId="{EAE0BAE5-44B1-9949-BC9D-677889AEFDD9}" dt="2020-12-10T02:40:07.266" v="124" actId="26606"/>
          <ac:spMkLst>
            <pc:docMk/>
            <pc:sldMk cId="1434924064" sldId="258"/>
            <ac:spMk id="17" creationId="{4E78424C-6FD0-41F8-9CAA-5DC19C42359F}"/>
          </ac:spMkLst>
        </pc:spChg>
        <pc:spChg chg="add del">
          <ac:chgData name="Devanshu Kumar" userId="18c4f2c523429ab5" providerId="LiveId" clId="{EAE0BAE5-44B1-9949-BC9D-677889AEFDD9}" dt="2020-12-10T02:40:07.266" v="124" actId="26606"/>
          <ac:spMkLst>
            <pc:docMk/>
            <pc:sldMk cId="1434924064" sldId="258"/>
            <ac:spMk id="18" creationId="{DD136760-57DC-4301-8BEA-B71AD2D13905}"/>
          </ac:spMkLst>
        </pc:spChg>
        <pc:spChg chg="add del">
          <ac:chgData name="Devanshu Kumar" userId="18c4f2c523429ab5" providerId="LiveId" clId="{EAE0BAE5-44B1-9949-BC9D-677889AEFDD9}" dt="2020-12-10T02:40:07.266" v="124" actId="26606"/>
          <ac:spMkLst>
            <pc:docMk/>
            <pc:sldMk cId="1434924064" sldId="258"/>
            <ac:spMk id="19" creationId="{BDC58DEA-1307-4F44-AD47-E613D8B76A89}"/>
          </ac:spMkLst>
        </pc:spChg>
        <pc:spChg chg="add del">
          <ac:chgData name="Devanshu Kumar" userId="18c4f2c523429ab5" providerId="LiveId" clId="{EAE0BAE5-44B1-9949-BC9D-677889AEFDD9}" dt="2020-12-10T02:40:07.266" v="124" actId="26606"/>
          <ac:spMkLst>
            <pc:docMk/>
            <pc:sldMk cId="1434924064" sldId="258"/>
            <ac:spMk id="20" creationId="{C99B912D-1E4B-42AF-A2BE-CFEFEC916EE7}"/>
          </ac:spMkLst>
        </pc:spChg>
        <pc:spChg chg="add del">
          <ac:chgData name="Devanshu Kumar" userId="18c4f2c523429ab5" providerId="LiveId" clId="{EAE0BAE5-44B1-9949-BC9D-677889AEFDD9}" dt="2020-12-10T02:40:31.629" v="130" actId="26606"/>
          <ac:spMkLst>
            <pc:docMk/>
            <pc:sldMk cId="1434924064" sldId="258"/>
            <ac:spMk id="23" creationId="{F747F1B4-B831-4277-8AB0-32767F7EB7BF}"/>
          </ac:spMkLst>
        </pc:spChg>
        <pc:spChg chg="add del">
          <ac:chgData name="Devanshu Kumar" userId="18c4f2c523429ab5" providerId="LiveId" clId="{EAE0BAE5-44B1-9949-BC9D-677889AEFDD9}" dt="2020-12-10T02:40:31.629" v="130" actId="26606"/>
          <ac:spMkLst>
            <pc:docMk/>
            <pc:sldMk cId="1434924064" sldId="258"/>
            <ac:spMk id="24" creationId="{D80CFA21-AB7C-4BEB-9BFF-05764FBBF3C6}"/>
          </ac:spMkLst>
        </pc:spChg>
        <pc:spChg chg="add del">
          <ac:chgData name="Devanshu Kumar" userId="18c4f2c523429ab5" providerId="LiveId" clId="{EAE0BAE5-44B1-9949-BC9D-677889AEFDD9}" dt="2020-12-10T02:40:31.629" v="130" actId="26606"/>
          <ac:spMkLst>
            <pc:docMk/>
            <pc:sldMk cId="1434924064" sldId="258"/>
            <ac:spMk id="25" creationId="{12F7E335-851A-4CAE-B09F-E657819D4600}"/>
          </ac:spMkLst>
        </pc:spChg>
        <pc:spChg chg="add del">
          <ac:chgData name="Devanshu Kumar" userId="18c4f2c523429ab5" providerId="LiveId" clId="{EAE0BAE5-44B1-9949-BC9D-677889AEFDD9}" dt="2020-12-10T02:40:31.629" v="130" actId="26606"/>
          <ac:spMkLst>
            <pc:docMk/>
            <pc:sldMk cId="1434924064" sldId="258"/>
            <ac:spMk id="26" creationId="{10B541F0-7F6E-402E-84D8-CF96EACA5FBC}"/>
          </ac:spMkLst>
        </pc:spChg>
        <pc:graphicFrameChg chg="add del">
          <ac:chgData name="Devanshu Kumar" userId="18c4f2c523429ab5" providerId="LiveId" clId="{EAE0BAE5-44B1-9949-BC9D-677889AEFDD9}" dt="2020-12-10T02:40:06.623" v="122" actId="26606"/>
          <ac:graphicFrameMkLst>
            <pc:docMk/>
            <pc:sldMk cId="1434924064" sldId="258"/>
            <ac:graphicFrameMk id="5" creationId="{05395D82-CCCF-40DF-B6C7-5146D10FE52E}"/>
          </ac:graphicFrameMkLst>
        </pc:graphicFrameChg>
        <pc:graphicFrameChg chg="add del">
          <ac:chgData name="Devanshu Kumar" userId="18c4f2c523429ab5" providerId="LiveId" clId="{EAE0BAE5-44B1-9949-BC9D-677889AEFDD9}" dt="2020-12-10T02:40:07.266" v="124" actId="26606"/>
          <ac:graphicFrameMkLst>
            <pc:docMk/>
            <pc:sldMk cId="1434924064" sldId="258"/>
            <ac:graphicFrameMk id="21" creationId="{339D0414-FBEF-4426-B9BF-084E1E1D3354}"/>
          </ac:graphicFrameMkLst>
        </pc:graphicFrameChg>
        <pc:graphicFrameChg chg="add del mod">
          <ac:chgData name="Devanshu Kumar" userId="18c4f2c523429ab5" providerId="LiveId" clId="{EAE0BAE5-44B1-9949-BC9D-677889AEFDD9}" dt="2020-12-10T02:40:31.629" v="130" actId="26606"/>
          <ac:graphicFrameMkLst>
            <pc:docMk/>
            <pc:sldMk cId="1434924064" sldId="258"/>
            <ac:graphicFrameMk id="27" creationId="{76029A04-1AA3-40AA-89C5-C685631F8B7C}"/>
          </ac:graphicFrameMkLst>
        </pc:graphicFrameChg>
        <pc:picChg chg="add mod">
          <ac:chgData name="Devanshu Kumar" userId="18c4f2c523429ab5" providerId="LiveId" clId="{EAE0BAE5-44B1-9949-BC9D-677889AEFDD9}" dt="2020-12-11T06:21:31.129" v="2692" actId="26606"/>
          <ac:picMkLst>
            <pc:docMk/>
            <pc:sldMk cId="1434924064" sldId="258"/>
            <ac:picMk id="5" creationId="{59F82738-6FDB-0340-93B3-054B5FDD8BF3}"/>
          </ac:picMkLst>
        </pc:picChg>
      </pc:sldChg>
      <pc:sldChg chg="del">
        <pc:chgData name="Devanshu Kumar" userId="18c4f2c523429ab5" providerId="LiveId" clId="{EAE0BAE5-44B1-9949-BC9D-677889AEFDD9}" dt="2020-12-11T06:09:41.672" v="1556" actId="2696"/>
        <pc:sldMkLst>
          <pc:docMk/>
          <pc:sldMk cId="2675545334" sldId="259"/>
        </pc:sldMkLst>
      </pc:sldChg>
      <pc:sldChg chg="addSp delSp modSp mod setBg setClrOvrMap">
        <pc:chgData name="Devanshu Kumar" userId="18c4f2c523429ab5" providerId="LiveId" clId="{EAE0BAE5-44B1-9949-BC9D-677889AEFDD9}" dt="2020-12-11T06:25:22.329" v="2941" actId="20577"/>
        <pc:sldMkLst>
          <pc:docMk/>
          <pc:sldMk cId="3517827028" sldId="260"/>
        </pc:sldMkLst>
        <pc:spChg chg="mod">
          <ac:chgData name="Devanshu Kumar" userId="18c4f2c523429ab5" providerId="LiveId" clId="{EAE0BAE5-44B1-9949-BC9D-677889AEFDD9}" dt="2020-12-10T02:43:19.970" v="146" actId="26606"/>
          <ac:spMkLst>
            <pc:docMk/>
            <pc:sldMk cId="3517827028" sldId="260"/>
            <ac:spMk id="2" creationId="{3DB662BF-E0DD-1640-87E9-C16514D1165C}"/>
          </ac:spMkLst>
        </pc:spChg>
        <pc:spChg chg="mod">
          <ac:chgData name="Devanshu Kumar" userId="18c4f2c523429ab5" providerId="LiveId" clId="{EAE0BAE5-44B1-9949-BC9D-677889AEFDD9}" dt="2020-12-11T06:25:22.329" v="2941" actId="20577"/>
          <ac:spMkLst>
            <pc:docMk/>
            <pc:sldMk cId="3517827028" sldId="260"/>
            <ac:spMk id="3" creationId="{33504E5E-EEFC-B341-80E2-2A952F80B3C4}"/>
          </ac:spMkLst>
        </pc:spChg>
        <pc:spChg chg="add del">
          <ac:chgData name="Devanshu Kumar" userId="18c4f2c523429ab5" providerId="LiveId" clId="{EAE0BAE5-44B1-9949-BC9D-677889AEFDD9}" dt="2020-12-10T02:43:19.970" v="146" actId="26606"/>
          <ac:spMkLst>
            <pc:docMk/>
            <pc:sldMk cId="3517827028" sldId="260"/>
            <ac:spMk id="8" creationId="{923E8915-D2AA-4327-A45A-972C3CA9574B}"/>
          </ac:spMkLst>
        </pc:spChg>
        <pc:spChg chg="add del">
          <ac:chgData name="Devanshu Kumar" userId="18c4f2c523429ab5" providerId="LiveId" clId="{EAE0BAE5-44B1-9949-BC9D-677889AEFDD9}" dt="2020-12-10T02:43:19.970" v="146" actId="26606"/>
          <ac:spMkLst>
            <pc:docMk/>
            <pc:sldMk cId="3517827028" sldId="260"/>
            <ac:spMk id="10" creationId="{8302FC3C-9804-4950-B721-5FD704BA6065}"/>
          </ac:spMkLst>
        </pc:spChg>
        <pc:spChg chg="add del">
          <ac:chgData name="Devanshu Kumar" userId="18c4f2c523429ab5" providerId="LiveId" clId="{EAE0BAE5-44B1-9949-BC9D-677889AEFDD9}" dt="2020-12-10T02:43:19.970" v="146" actId="26606"/>
          <ac:spMkLst>
            <pc:docMk/>
            <pc:sldMk cId="3517827028" sldId="260"/>
            <ac:spMk id="16" creationId="{F3798573-F27B-47EB-8EA4-7EE34954C2D6}"/>
          </ac:spMkLst>
        </pc:spChg>
        <pc:spChg chg="add">
          <ac:chgData name="Devanshu Kumar" userId="18c4f2c523429ab5" providerId="LiveId" clId="{EAE0BAE5-44B1-9949-BC9D-677889AEFDD9}" dt="2020-12-10T02:43:19.970" v="146" actId="26606"/>
          <ac:spMkLst>
            <pc:docMk/>
            <pc:sldMk cId="3517827028" sldId="260"/>
            <ac:spMk id="21" creationId="{052BEFF1-896C-45B1-B02C-96A6A1BC389A}"/>
          </ac:spMkLst>
        </pc:spChg>
        <pc:spChg chg="add">
          <ac:chgData name="Devanshu Kumar" userId="18c4f2c523429ab5" providerId="LiveId" clId="{EAE0BAE5-44B1-9949-BC9D-677889AEFDD9}" dt="2020-12-10T02:43:19.970" v="146" actId="26606"/>
          <ac:spMkLst>
            <pc:docMk/>
            <pc:sldMk cId="3517827028" sldId="260"/>
            <ac:spMk id="23" creationId="{BB237A14-61B1-4C00-A670-5D8D68A8668E}"/>
          </ac:spMkLst>
        </pc:spChg>
        <pc:spChg chg="add">
          <ac:chgData name="Devanshu Kumar" userId="18c4f2c523429ab5" providerId="LiveId" clId="{EAE0BAE5-44B1-9949-BC9D-677889AEFDD9}" dt="2020-12-10T02:43:19.970" v="146" actId="26606"/>
          <ac:spMkLst>
            <pc:docMk/>
            <pc:sldMk cId="3517827028" sldId="260"/>
            <ac:spMk id="25" creationId="{8598F259-6F54-47A3-8D13-1603D786A328}"/>
          </ac:spMkLst>
        </pc:spChg>
        <pc:spChg chg="add">
          <ac:chgData name="Devanshu Kumar" userId="18c4f2c523429ab5" providerId="LiveId" clId="{EAE0BAE5-44B1-9949-BC9D-677889AEFDD9}" dt="2020-12-10T02:43:19.970" v="146" actId="26606"/>
          <ac:spMkLst>
            <pc:docMk/>
            <pc:sldMk cId="3517827028" sldId="260"/>
            <ac:spMk id="27" creationId="{0BA768A8-4FED-4ED8-9E46-6BE72188ECD2}"/>
          </ac:spMkLst>
        </pc:spChg>
        <pc:picChg chg="add del">
          <ac:chgData name="Devanshu Kumar" userId="18c4f2c523429ab5" providerId="LiveId" clId="{EAE0BAE5-44B1-9949-BC9D-677889AEFDD9}" dt="2020-12-10T02:43:19.970" v="146" actId="26606"/>
          <ac:picMkLst>
            <pc:docMk/>
            <pc:sldMk cId="3517827028" sldId="260"/>
            <ac:picMk id="14" creationId="{3BC6EBB2-9BDC-4075-BA6B-43A9FBF9C86C}"/>
          </ac:picMkLst>
        </pc:picChg>
        <pc:cxnChg chg="add del">
          <ac:chgData name="Devanshu Kumar" userId="18c4f2c523429ab5" providerId="LiveId" clId="{EAE0BAE5-44B1-9949-BC9D-677889AEFDD9}" dt="2020-12-10T02:43:19.970" v="146" actId="26606"/>
          <ac:cxnSpMkLst>
            <pc:docMk/>
            <pc:sldMk cId="3517827028" sldId="260"/>
            <ac:cxnSpMk id="12" creationId="{6B9695BD-ECF6-49CA-8877-8C493193C65D}"/>
          </ac:cxnSpMkLst>
        </pc:cxnChg>
      </pc:sldChg>
      <pc:sldChg chg="addSp delSp modSp mod setBg setClrOvrMap">
        <pc:chgData name="Devanshu Kumar" userId="18c4f2c523429ab5" providerId="LiveId" clId="{EAE0BAE5-44B1-9949-BC9D-677889AEFDD9}" dt="2020-12-10T02:43:15.185" v="145" actId="26606"/>
        <pc:sldMkLst>
          <pc:docMk/>
          <pc:sldMk cId="1182569416" sldId="261"/>
        </pc:sldMkLst>
        <pc:spChg chg="mod">
          <ac:chgData name="Devanshu Kumar" userId="18c4f2c523429ab5" providerId="LiveId" clId="{EAE0BAE5-44B1-9949-BC9D-677889AEFDD9}" dt="2020-12-10T02:43:15.185" v="145" actId="26606"/>
          <ac:spMkLst>
            <pc:docMk/>
            <pc:sldMk cId="1182569416" sldId="261"/>
            <ac:spMk id="2" creationId="{73416467-7720-EE49-BD18-BFE18AF92842}"/>
          </ac:spMkLst>
        </pc:spChg>
        <pc:spChg chg="mod">
          <ac:chgData name="Devanshu Kumar" userId="18c4f2c523429ab5" providerId="LiveId" clId="{EAE0BAE5-44B1-9949-BC9D-677889AEFDD9}" dt="2020-12-10T02:43:15.185" v="145" actId="26606"/>
          <ac:spMkLst>
            <pc:docMk/>
            <pc:sldMk cId="1182569416" sldId="261"/>
            <ac:spMk id="3" creationId="{5DF7A8F6-20A0-1B48-B3FA-9BD5C394AD70}"/>
          </ac:spMkLst>
        </pc:spChg>
        <pc:spChg chg="add del">
          <ac:chgData name="Devanshu Kumar" userId="18c4f2c523429ab5" providerId="LiveId" clId="{EAE0BAE5-44B1-9949-BC9D-677889AEFDD9}" dt="2020-12-10T02:43:15.185" v="145" actId="26606"/>
          <ac:spMkLst>
            <pc:docMk/>
            <pc:sldMk cId="1182569416" sldId="261"/>
            <ac:spMk id="8" creationId="{923E8915-D2AA-4327-A45A-972C3CA9574B}"/>
          </ac:spMkLst>
        </pc:spChg>
        <pc:spChg chg="add del">
          <ac:chgData name="Devanshu Kumar" userId="18c4f2c523429ab5" providerId="LiveId" clId="{EAE0BAE5-44B1-9949-BC9D-677889AEFDD9}" dt="2020-12-10T02:43:15.185" v="145" actId="26606"/>
          <ac:spMkLst>
            <pc:docMk/>
            <pc:sldMk cId="1182569416" sldId="261"/>
            <ac:spMk id="10" creationId="{8302FC3C-9804-4950-B721-5FD704BA6065}"/>
          </ac:spMkLst>
        </pc:spChg>
        <pc:spChg chg="add del">
          <ac:chgData name="Devanshu Kumar" userId="18c4f2c523429ab5" providerId="LiveId" clId="{EAE0BAE5-44B1-9949-BC9D-677889AEFDD9}" dt="2020-12-10T02:43:15.185" v="145" actId="26606"/>
          <ac:spMkLst>
            <pc:docMk/>
            <pc:sldMk cId="1182569416" sldId="261"/>
            <ac:spMk id="16" creationId="{F3798573-F27B-47EB-8EA4-7EE34954C2D6}"/>
          </ac:spMkLst>
        </pc:spChg>
        <pc:spChg chg="add">
          <ac:chgData name="Devanshu Kumar" userId="18c4f2c523429ab5" providerId="LiveId" clId="{EAE0BAE5-44B1-9949-BC9D-677889AEFDD9}" dt="2020-12-10T02:43:15.185" v="145" actId="26606"/>
          <ac:spMkLst>
            <pc:docMk/>
            <pc:sldMk cId="1182569416" sldId="261"/>
            <ac:spMk id="21" creationId="{052BEFF1-896C-45B1-B02C-96A6A1BC389A}"/>
          </ac:spMkLst>
        </pc:spChg>
        <pc:spChg chg="add">
          <ac:chgData name="Devanshu Kumar" userId="18c4f2c523429ab5" providerId="LiveId" clId="{EAE0BAE5-44B1-9949-BC9D-677889AEFDD9}" dt="2020-12-10T02:43:15.185" v="145" actId="26606"/>
          <ac:spMkLst>
            <pc:docMk/>
            <pc:sldMk cId="1182569416" sldId="261"/>
            <ac:spMk id="23" creationId="{BB237A14-61B1-4C00-A670-5D8D68A8668E}"/>
          </ac:spMkLst>
        </pc:spChg>
        <pc:spChg chg="add">
          <ac:chgData name="Devanshu Kumar" userId="18c4f2c523429ab5" providerId="LiveId" clId="{EAE0BAE5-44B1-9949-BC9D-677889AEFDD9}" dt="2020-12-10T02:43:15.185" v="145" actId="26606"/>
          <ac:spMkLst>
            <pc:docMk/>
            <pc:sldMk cId="1182569416" sldId="261"/>
            <ac:spMk id="25" creationId="{8598F259-6F54-47A3-8D13-1603D786A328}"/>
          </ac:spMkLst>
        </pc:spChg>
        <pc:spChg chg="add">
          <ac:chgData name="Devanshu Kumar" userId="18c4f2c523429ab5" providerId="LiveId" clId="{EAE0BAE5-44B1-9949-BC9D-677889AEFDD9}" dt="2020-12-10T02:43:15.185" v="145" actId="26606"/>
          <ac:spMkLst>
            <pc:docMk/>
            <pc:sldMk cId="1182569416" sldId="261"/>
            <ac:spMk id="27" creationId="{0BA768A8-4FED-4ED8-9E46-6BE72188ECD2}"/>
          </ac:spMkLst>
        </pc:spChg>
        <pc:picChg chg="add del">
          <ac:chgData name="Devanshu Kumar" userId="18c4f2c523429ab5" providerId="LiveId" clId="{EAE0BAE5-44B1-9949-BC9D-677889AEFDD9}" dt="2020-12-10T02:43:15.185" v="145" actId="26606"/>
          <ac:picMkLst>
            <pc:docMk/>
            <pc:sldMk cId="1182569416" sldId="261"/>
            <ac:picMk id="14" creationId="{3BC6EBB2-9BDC-4075-BA6B-43A9FBF9C86C}"/>
          </ac:picMkLst>
        </pc:picChg>
        <pc:cxnChg chg="add del">
          <ac:chgData name="Devanshu Kumar" userId="18c4f2c523429ab5" providerId="LiveId" clId="{EAE0BAE5-44B1-9949-BC9D-677889AEFDD9}" dt="2020-12-10T02:43:15.185" v="145" actId="26606"/>
          <ac:cxnSpMkLst>
            <pc:docMk/>
            <pc:sldMk cId="1182569416" sldId="261"/>
            <ac:cxnSpMk id="12" creationId="{6B9695BD-ECF6-49CA-8877-8C493193C65D}"/>
          </ac:cxnSpMkLst>
        </pc:cxnChg>
      </pc:sldChg>
      <pc:sldChg chg="addSp delSp modSp mod setBg setClrOvrMap">
        <pc:chgData name="Devanshu Kumar" userId="18c4f2c523429ab5" providerId="LiveId" clId="{EAE0BAE5-44B1-9949-BC9D-677889AEFDD9}" dt="2020-12-10T02:41:40.312" v="139" actId="26606"/>
        <pc:sldMkLst>
          <pc:docMk/>
          <pc:sldMk cId="3703183876" sldId="262"/>
        </pc:sldMkLst>
        <pc:spChg chg="mod">
          <ac:chgData name="Devanshu Kumar" userId="18c4f2c523429ab5" providerId="LiveId" clId="{EAE0BAE5-44B1-9949-BC9D-677889AEFDD9}" dt="2020-12-10T02:41:40.312" v="139" actId="26606"/>
          <ac:spMkLst>
            <pc:docMk/>
            <pc:sldMk cId="3703183876" sldId="262"/>
            <ac:spMk id="2" creationId="{1E107923-763A-F841-8C42-B63E992C8718}"/>
          </ac:spMkLst>
        </pc:spChg>
        <pc:spChg chg="add del">
          <ac:chgData name="Devanshu Kumar" userId="18c4f2c523429ab5" providerId="LiveId" clId="{EAE0BAE5-44B1-9949-BC9D-677889AEFDD9}" dt="2020-12-10T02:41:40.312" v="139" actId="26606"/>
          <ac:spMkLst>
            <pc:docMk/>
            <pc:sldMk cId="3703183876" sldId="262"/>
            <ac:spMk id="3" creationId="{9DB39D66-88CB-2A4B-B25B-C008C191DE16}"/>
          </ac:spMkLst>
        </pc:spChg>
        <pc:spChg chg="add del">
          <ac:chgData name="Devanshu Kumar" userId="18c4f2c523429ab5" providerId="LiveId" clId="{EAE0BAE5-44B1-9949-BC9D-677889AEFDD9}" dt="2020-12-10T02:41:40.312" v="139" actId="26606"/>
          <ac:spMkLst>
            <pc:docMk/>
            <pc:sldMk cId="3703183876" sldId="262"/>
            <ac:spMk id="9" creationId="{4E78424C-6FD0-41F8-9CAA-5DC19C42359F}"/>
          </ac:spMkLst>
        </pc:spChg>
        <pc:spChg chg="add del">
          <ac:chgData name="Devanshu Kumar" userId="18c4f2c523429ab5" providerId="LiveId" clId="{EAE0BAE5-44B1-9949-BC9D-677889AEFDD9}" dt="2020-12-10T02:41:40.312" v="139" actId="26606"/>
          <ac:spMkLst>
            <pc:docMk/>
            <pc:sldMk cId="3703183876" sldId="262"/>
            <ac:spMk id="11" creationId="{DD136760-57DC-4301-8BEA-B71AD2D13905}"/>
          </ac:spMkLst>
        </pc:spChg>
        <pc:spChg chg="add del">
          <ac:chgData name="Devanshu Kumar" userId="18c4f2c523429ab5" providerId="LiveId" clId="{EAE0BAE5-44B1-9949-BC9D-677889AEFDD9}" dt="2020-12-10T02:41:40.312" v="139" actId="26606"/>
          <ac:spMkLst>
            <pc:docMk/>
            <pc:sldMk cId="3703183876" sldId="262"/>
            <ac:spMk id="13" creationId="{BDC58DEA-1307-4F44-AD47-E613D8B76A89}"/>
          </ac:spMkLst>
        </pc:spChg>
        <pc:spChg chg="add del">
          <ac:chgData name="Devanshu Kumar" userId="18c4f2c523429ab5" providerId="LiveId" clId="{EAE0BAE5-44B1-9949-BC9D-677889AEFDD9}" dt="2020-12-10T02:41:40.312" v="139" actId="26606"/>
          <ac:spMkLst>
            <pc:docMk/>
            <pc:sldMk cId="3703183876" sldId="262"/>
            <ac:spMk id="15" creationId="{C99B912D-1E4B-42AF-A2BE-CFEFEC916EE7}"/>
          </ac:spMkLst>
        </pc:spChg>
        <pc:graphicFrameChg chg="add del">
          <ac:chgData name="Devanshu Kumar" userId="18c4f2c523429ab5" providerId="LiveId" clId="{EAE0BAE5-44B1-9949-BC9D-677889AEFDD9}" dt="2020-12-10T02:41:40.312" v="139" actId="26606"/>
          <ac:graphicFrameMkLst>
            <pc:docMk/>
            <pc:sldMk cId="3703183876" sldId="262"/>
            <ac:graphicFrameMk id="5" creationId="{0667346A-9194-4E16-9F52-9EB90D247904}"/>
          </ac:graphicFrameMkLst>
        </pc:graphicFrameChg>
      </pc:sldChg>
      <pc:sldChg chg="addSp delSp modSp mod setBg">
        <pc:chgData name="Devanshu Kumar" userId="18c4f2c523429ab5" providerId="LiveId" clId="{EAE0BAE5-44B1-9949-BC9D-677889AEFDD9}" dt="2020-12-10T02:41:15.386" v="135" actId="26606"/>
        <pc:sldMkLst>
          <pc:docMk/>
          <pc:sldMk cId="251015659" sldId="263"/>
        </pc:sldMkLst>
        <pc:spChg chg="mod">
          <ac:chgData name="Devanshu Kumar" userId="18c4f2c523429ab5" providerId="LiveId" clId="{EAE0BAE5-44B1-9949-BC9D-677889AEFDD9}" dt="2020-12-10T02:41:15.386" v="135" actId="26606"/>
          <ac:spMkLst>
            <pc:docMk/>
            <pc:sldMk cId="251015659" sldId="263"/>
            <ac:spMk id="2" creationId="{8FA58268-973E-7D47-87CA-8CA32F6EC024}"/>
          </ac:spMkLst>
        </pc:spChg>
        <pc:spChg chg="mod">
          <ac:chgData name="Devanshu Kumar" userId="18c4f2c523429ab5" providerId="LiveId" clId="{EAE0BAE5-44B1-9949-BC9D-677889AEFDD9}" dt="2020-12-10T02:41:15.386" v="135" actId="26606"/>
          <ac:spMkLst>
            <pc:docMk/>
            <pc:sldMk cId="251015659" sldId="263"/>
            <ac:spMk id="3" creationId="{FE79D8BB-8183-DC4A-B9D8-DA8D8B62EA07}"/>
          </ac:spMkLst>
        </pc:spChg>
        <pc:spChg chg="add del">
          <ac:chgData name="Devanshu Kumar" userId="18c4f2c523429ab5" providerId="LiveId" clId="{EAE0BAE5-44B1-9949-BC9D-677889AEFDD9}" dt="2020-12-10T02:41:15.346" v="134" actId="26606"/>
          <ac:spMkLst>
            <pc:docMk/>
            <pc:sldMk cId="251015659" sldId="263"/>
            <ac:spMk id="8" creationId="{923E8915-D2AA-4327-A45A-972C3CA9574B}"/>
          </ac:spMkLst>
        </pc:spChg>
        <pc:spChg chg="add del">
          <ac:chgData name="Devanshu Kumar" userId="18c4f2c523429ab5" providerId="LiveId" clId="{EAE0BAE5-44B1-9949-BC9D-677889AEFDD9}" dt="2020-12-10T02:41:15.346" v="134" actId="26606"/>
          <ac:spMkLst>
            <pc:docMk/>
            <pc:sldMk cId="251015659" sldId="263"/>
            <ac:spMk id="10" creationId="{8302FC3C-9804-4950-B721-5FD704BA6065}"/>
          </ac:spMkLst>
        </pc:spChg>
        <pc:spChg chg="add del">
          <ac:chgData name="Devanshu Kumar" userId="18c4f2c523429ab5" providerId="LiveId" clId="{EAE0BAE5-44B1-9949-BC9D-677889AEFDD9}" dt="2020-12-10T02:41:15.346" v="134" actId="26606"/>
          <ac:spMkLst>
            <pc:docMk/>
            <pc:sldMk cId="251015659" sldId="263"/>
            <ac:spMk id="16" creationId="{F3798573-F27B-47EB-8EA4-7EE34954C2D6}"/>
          </ac:spMkLst>
        </pc:spChg>
        <pc:spChg chg="add">
          <ac:chgData name="Devanshu Kumar" userId="18c4f2c523429ab5" providerId="LiveId" clId="{EAE0BAE5-44B1-9949-BC9D-677889AEFDD9}" dt="2020-12-10T02:41:15.386" v="135" actId="26606"/>
          <ac:spMkLst>
            <pc:docMk/>
            <pc:sldMk cId="251015659" sldId="263"/>
            <ac:spMk id="18" creationId="{DDBA86CC-34C3-43C1-B328-62490FE69046}"/>
          </ac:spMkLst>
        </pc:spChg>
        <pc:spChg chg="add">
          <ac:chgData name="Devanshu Kumar" userId="18c4f2c523429ab5" providerId="LiveId" clId="{EAE0BAE5-44B1-9949-BC9D-677889AEFDD9}" dt="2020-12-10T02:41:15.386" v="135" actId="26606"/>
          <ac:spMkLst>
            <pc:docMk/>
            <pc:sldMk cId="251015659" sldId="263"/>
            <ac:spMk id="19" creationId="{9CF4C9D6-90BC-48A0-91E8-0F0373CA11B5}"/>
          </ac:spMkLst>
        </pc:spChg>
        <pc:picChg chg="add del">
          <ac:chgData name="Devanshu Kumar" userId="18c4f2c523429ab5" providerId="LiveId" clId="{EAE0BAE5-44B1-9949-BC9D-677889AEFDD9}" dt="2020-12-10T02:41:15.346" v="134" actId="26606"/>
          <ac:picMkLst>
            <pc:docMk/>
            <pc:sldMk cId="251015659" sldId="263"/>
            <ac:picMk id="14" creationId="{3BC6EBB2-9BDC-4075-BA6B-43A9FBF9C86C}"/>
          </ac:picMkLst>
        </pc:picChg>
        <pc:cxnChg chg="add del">
          <ac:chgData name="Devanshu Kumar" userId="18c4f2c523429ab5" providerId="LiveId" clId="{EAE0BAE5-44B1-9949-BC9D-677889AEFDD9}" dt="2020-12-10T02:41:15.346" v="134" actId="26606"/>
          <ac:cxnSpMkLst>
            <pc:docMk/>
            <pc:sldMk cId="251015659" sldId="263"/>
            <ac:cxnSpMk id="12" creationId="{6B9695BD-ECF6-49CA-8877-8C493193C65D}"/>
          </ac:cxnSpMkLst>
        </pc:cxnChg>
      </pc:sldChg>
      <pc:sldChg chg="addSp delSp modSp mod setBg setClrOvrMap">
        <pc:chgData name="Devanshu Kumar" userId="18c4f2c523429ab5" providerId="LiveId" clId="{EAE0BAE5-44B1-9949-BC9D-677889AEFDD9}" dt="2020-12-11T21:22:04.883" v="3257" actId="20577"/>
        <pc:sldMkLst>
          <pc:docMk/>
          <pc:sldMk cId="2321834429" sldId="264"/>
        </pc:sldMkLst>
        <pc:spChg chg="mod">
          <ac:chgData name="Devanshu Kumar" userId="18c4f2c523429ab5" providerId="LiveId" clId="{EAE0BAE5-44B1-9949-BC9D-677889AEFDD9}" dt="2020-12-10T02:41:51.276" v="140" actId="26606"/>
          <ac:spMkLst>
            <pc:docMk/>
            <pc:sldMk cId="2321834429" sldId="264"/>
            <ac:spMk id="2" creationId="{9E943ECD-9864-5648-AF0E-8A8D417A9743}"/>
          </ac:spMkLst>
        </pc:spChg>
        <pc:spChg chg="add del">
          <ac:chgData name="Devanshu Kumar" userId="18c4f2c523429ab5" providerId="LiveId" clId="{EAE0BAE5-44B1-9949-BC9D-677889AEFDD9}" dt="2020-12-10T02:41:51.276" v="140" actId="26606"/>
          <ac:spMkLst>
            <pc:docMk/>
            <pc:sldMk cId="2321834429" sldId="264"/>
            <ac:spMk id="3" creationId="{400C4460-9B37-C54A-AABC-83A159766183}"/>
          </ac:spMkLst>
        </pc:spChg>
        <pc:spChg chg="add">
          <ac:chgData name="Devanshu Kumar" userId="18c4f2c523429ab5" providerId="LiveId" clId="{EAE0BAE5-44B1-9949-BC9D-677889AEFDD9}" dt="2020-12-10T02:41:51.276" v="140" actId="26606"/>
          <ac:spMkLst>
            <pc:docMk/>
            <pc:sldMk cId="2321834429" sldId="264"/>
            <ac:spMk id="6" creationId="{4E78424C-6FD0-41F8-9CAA-5DC19C42359F}"/>
          </ac:spMkLst>
        </pc:spChg>
        <pc:spChg chg="add">
          <ac:chgData name="Devanshu Kumar" userId="18c4f2c523429ab5" providerId="LiveId" clId="{EAE0BAE5-44B1-9949-BC9D-677889AEFDD9}" dt="2020-12-10T02:41:51.276" v="140" actId="26606"/>
          <ac:spMkLst>
            <pc:docMk/>
            <pc:sldMk cId="2321834429" sldId="264"/>
            <ac:spMk id="7" creationId="{DD136760-57DC-4301-8BEA-B71AD2D13905}"/>
          </ac:spMkLst>
        </pc:spChg>
        <pc:spChg chg="add">
          <ac:chgData name="Devanshu Kumar" userId="18c4f2c523429ab5" providerId="LiveId" clId="{EAE0BAE5-44B1-9949-BC9D-677889AEFDD9}" dt="2020-12-10T02:41:51.276" v="140" actId="26606"/>
          <ac:spMkLst>
            <pc:docMk/>
            <pc:sldMk cId="2321834429" sldId="264"/>
            <ac:spMk id="8" creationId="{BDC58DEA-1307-4F44-AD47-E613D8B76A89}"/>
          </ac:spMkLst>
        </pc:spChg>
        <pc:spChg chg="add del">
          <ac:chgData name="Devanshu Kumar" userId="18c4f2c523429ab5" providerId="LiveId" clId="{EAE0BAE5-44B1-9949-BC9D-677889AEFDD9}" dt="2020-12-10T02:41:39.297" v="138" actId="26606"/>
          <ac:spMkLst>
            <pc:docMk/>
            <pc:sldMk cId="2321834429" sldId="264"/>
            <ac:spMk id="9" creationId="{4E78424C-6FD0-41F8-9CAA-5DC19C42359F}"/>
          </ac:spMkLst>
        </pc:spChg>
        <pc:spChg chg="add">
          <ac:chgData name="Devanshu Kumar" userId="18c4f2c523429ab5" providerId="LiveId" clId="{EAE0BAE5-44B1-9949-BC9D-677889AEFDD9}" dt="2020-12-10T02:41:51.276" v="140" actId="26606"/>
          <ac:spMkLst>
            <pc:docMk/>
            <pc:sldMk cId="2321834429" sldId="264"/>
            <ac:spMk id="10" creationId="{C99B912D-1E4B-42AF-A2BE-CFEFEC916EE7}"/>
          </ac:spMkLst>
        </pc:spChg>
        <pc:spChg chg="add del">
          <ac:chgData name="Devanshu Kumar" userId="18c4f2c523429ab5" providerId="LiveId" clId="{EAE0BAE5-44B1-9949-BC9D-677889AEFDD9}" dt="2020-12-10T02:41:39.297" v="138" actId="26606"/>
          <ac:spMkLst>
            <pc:docMk/>
            <pc:sldMk cId="2321834429" sldId="264"/>
            <ac:spMk id="11" creationId="{DD136760-57DC-4301-8BEA-B71AD2D13905}"/>
          </ac:spMkLst>
        </pc:spChg>
        <pc:spChg chg="add del">
          <ac:chgData name="Devanshu Kumar" userId="18c4f2c523429ab5" providerId="LiveId" clId="{EAE0BAE5-44B1-9949-BC9D-677889AEFDD9}" dt="2020-12-10T02:41:39.297" v="138" actId="26606"/>
          <ac:spMkLst>
            <pc:docMk/>
            <pc:sldMk cId="2321834429" sldId="264"/>
            <ac:spMk id="13" creationId="{BDC58DEA-1307-4F44-AD47-E613D8B76A89}"/>
          </ac:spMkLst>
        </pc:spChg>
        <pc:spChg chg="add del">
          <ac:chgData name="Devanshu Kumar" userId="18c4f2c523429ab5" providerId="LiveId" clId="{EAE0BAE5-44B1-9949-BC9D-677889AEFDD9}" dt="2020-12-10T02:41:39.297" v="138" actId="26606"/>
          <ac:spMkLst>
            <pc:docMk/>
            <pc:sldMk cId="2321834429" sldId="264"/>
            <ac:spMk id="15" creationId="{C99B912D-1E4B-42AF-A2BE-CFEFEC916EE7}"/>
          </ac:spMkLst>
        </pc:spChg>
        <pc:graphicFrameChg chg="add del">
          <ac:chgData name="Devanshu Kumar" userId="18c4f2c523429ab5" providerId="LiveId" clId="{EAE0BAE5-44B1-9949-BC9D-677889AEFDD9}" dt="2020-12-10T02:41:39.297" v="138" actId="26606"/>
          <ac:graphicFrameMkLst>
            <pc:docMk/>
            <pc:sldMk cId="2321834429" sldId="264"/>
            <ac:graphicFrameMk id="5" creationId="{6841B4DC-6ECC-4D0F-A2BA-0610EE4AD482}"/>
          </ac:graphicFrameMkLst>
        </pc:graphicFrameChg>
        <pc:graphicFrameChg chg="add mod">
          <ac:chgData name="Devanshu Kumar" userId="18c4f2c523429ab5" providerId="LiveId" clId="{EAE0BAE5-44B1-9949-BC9D-677889AEFDD9}" dt="2020-12-11T21:22:04.883" v="3257" actId="20577"/>
          <ac:graphicFrameMkLst>
            <pc:docMk/>
            <pc:sldMk cId="2321834429" sldId="264"/>
            <ac:graphicFrameMk id="12" creationId="{8EEA4BCD-F04B-4D61-9046-EC549C91DC39}"/>
          </ac:graphicFrameMkLst>
        </pc:graphicFrameChg>
      </pc:sldChg>
      <pc:sldChg chg="addSp delSp modSp mod ord setBg setClrOvrMap">
        <pc:chgData name="Devanshu Kumar" userId="18c4f2c523429ab5" providerId="LiveId" clId="{EAE0BAE5-44B1-9949-BC9D-677889AEFDD9}" dt="2020-12-10T02:33:33.980" v="53" actId="1076"/>
        <pc:sldMkLst>
          <pc:docMk/>
          <pc:sldMk cId="3036605606" sldId="265"/>
        </pc:sldMkLst>
        <pc:spChg chg="mod">
          <ac:chgData name="Devanshu Kumar" userId="18c4f2c523429ab5" providerId="LiveId" clId="{EAE0BAE5-44B1-9949-BC9D-677889AEFDD9}" dt="2020-12-10T02:33:28.969" v="52" actId="26606"/>
          <ac:spMkLst>
            <pc:docMk/>
            <pc:sldMk cId="3036605606" sldId="265"/>
            <ac:spMk id="2" creationId="{AD6571AA-60B0-2944-B348-D97EA714BF15}"/>
          </ac:spMkLst>
        </pc:spChg>
        <pc:spChg chg="del">
          <ac:chgData name="Devanshu Kumar" userId="18c4f2c523429ab5" providerId="LiveId" clId="{EAE0BAE5-44B1-9949-BC9D-677889AEFDD9}" dt="2020-12-10T02:33:19.740" v="49"/>
          <ac:spMkLst>
            <pc:docMk/>
            <pc:sldMk cId="3036605606" sldId="265"/>
            <ac:spMk id="3" creationId="{CCB53974-7F26-6549-9957-C514E921E25B}"/>
          </ac:spMkLst>
        </pc:spChg>
        <pc:spChg chg="add">
          <ac:chgData name="Devanshu Kumar" userId="18c4f2c523429ab5" providerId="LiveId" clId="{EAE0BAE5-44B1-9949-BC9D-677889AEFDD9}" dt="2020-12-10T02:33:28.969" v="52" actId="26606"/>
          <ac:spMkLst>
            <pc:docMk/>
            <pc:sldMk cId="3036605606" sldId="265"/>
            <ac:spMk id="9" creationId="{E2122211-B80B-4A9A-BAAD-37342A6FCCC6}"/>
          </ac:spMkLst>
        </pc:spChg>
        <pc:spChg chg="add">
          <ac:chgData name="Devanshu Kumar" userId="18c4f2c523429ab5" providerId="LiveId" clId="{EAE0BAE5-44B1-9949-BC9D-677889AEFDD9}" dt="2020-12-10T02:33:28.969" v="52" actId="26606"/>
          <ac:spMkLst>
            <pc:docMk/>
            <pc:sldMk cId="3036605606" sldId="265"/>
            <ac:spMk id="12" creationId="{B4AAD3FD-83A5-4B89-9F8F-01B8870865BE}"/>
          </ac:spMkLst>
        </pc:spChg>
        <pc:spChg chg="add">
          <ac:chgData name="Devanshu Kumar" userId="18c4f2c523429ab5" providerId="LiveId" clId="{EAE0BAE5-44B1-9949-BC9D-677889AEFDD9}" dt="2020-12-10T02:33:28.969" v="52" actId="26606"/>
          <ac:spMkLst>
            <pc:docMk/>
            <pc:sldMk cId="3036605606" sldId="265"/>
            <ac:spMk id="14" creationId="{61752F1D-FC0F-4103-9584-630E643CCDA6}"/>
          </ac:spMkLst>
        </pc:spChg>
        <pc:spChg chg="add">
          <ac:chgData name="Devanshu Kumar" userId="18c4f2c523429ab5" providerId="LiveId" clId="{EAE0BAE5-44B1-9949-BC9D-677889AEFDD9}" dt="2020-12-10T02:33:28.969" v="52" actId="26606"/>
          <ac:spMkLst>
            <pc:docMk/>
            <pc:sldMk cId="3036605606" sldId="265"/>
            <ac:spMk id="16" creationId="{70151CB7-E7DE-4917-B831-01DF9CE01306}"/>
          </ac:spMkLst>
        </pc:spChg>
        <pc:spChg chg="add">
          <ac:chgData name="Devanshu Kumar" userId="18c4f2c523429ab5" providerId="LiveId" clId="{EAE0BAE5-44B1-9949-BC9D-677889AEFDD9}" dt="2020-12-10T02:33:28.969" v="52" actId="26606"/>
          <ac:spMkLst>
            <pc:docMk/>
            <pc:sldMk cId="3036605606" sldId="265"/>
            <ac:spMk id="18" creationId="{A92A1116-1C84-41DF-B803-1F7B0883EC82}"/>
          </ac:spMkLst>
        </pc:spChg>
        <pc:picChg chg="add mod">
          <ac:chgData name="Devanshu Kumar" userId="18c4f2c523429ab5" providerId="LiveId" clId="{EAE0BAE5-44B1-9949-BC9D-677889AEFDD9}" dt="2020-12-10T02:33:33.980" v="53" actId="1076"/>
          <ac:picMkLst>
            <pc:docMk/>
            <pc:sldMk cId="3036605606" sldId="265"/>
            <ac:picMk id="5" creationId="{2EC2B8B6-4D7E-0048-96D7-7DC798548D25}"/>
          </ac:picMkLst>
        </pc:picChg>
      </pc:sldChg>
      <pc:sldChg chg="addSp delSp modSp mod setBg setClrOvrMap">
        <pc:chgData name="Devanshu Kumar" userId="18c4f2c523429ab5" providerId="LiveId" clId="{EAE0BAE5-44B1-9949-BC9D-677889AEFDD9}" dt="2020-12-11T21:27:07.849" v="3565" actId="20577"/>
        <pc:sldMkLst>
          <pc:docMk/>
          <pc:sldMk cId="3682745166" sldId="266"/>
        </pc:sldMkLst>
        <pc:spChg chg="mod">
          <ac:chgData name="Devanshu Kumar" userId="18c4f2c523429ab5" providerId="LiveId" clId="{EAE0BAE5-44B1-9949-BC9D-677889AEFDD9}" dt="2020-12-10T02:39:37.720" v="119" actId="26606"/>
          <ac:spMkLst>
            <pc:docMk/>
            <pc:sldMk cId="3682745166" sldId="266"/>
            <ac:spMk id="2" creationId="{AC5DA486-B431-2A48-9ACB-E8E74377F644}"/>
          </ac:spMkLst>
        </pc:spChg>
        <pc:spChg chg="add del mod">
          <ac:chgData name="Devanshu Kumar" userId="18c4f2c523429ab5" providerId="LiveId" clId="{EAE0BAE5-44B1-9949-BC9D-677889AEFDD9}" dt="2020-12-10T02:39:37.720" v="119" actId="26606"/>
          <ac:spMkLst>
            <pc:docMk/>
            <pc:sldMk cId="3682745166" sldId="266"/>
            <ac:spMk id="3" creationId="{F6024015-3756-2546-AE7F-1DC416784606}"/>
          </ac:spMkLst>
        </pc:spChg>
        <pc:spChg chg="add">
          <ac:chgData name="Devanshu Kumar" userId="18c4f2c523429ab5" providerId="LiveId" clId="{EAE0BAE5-44B1-9949-BC9D-677889AEFDD9}" dt="2020-12-10T02:39:37.720" v="119" actId="26606"/>
          <ac:spMkLst>
            <pc:docMk/>
            <pc:sldMk cId="3682745166" sldId="266"/>
            <ac:spMk id="6" creationId="{4E78424C-6FD0-41F8-9CAA-5DC19C42359F}"/>
          </ac:spMkLst>
        </pc:spChg>
        <pc:spChg chg="add">
          <ac:chgData name="Devanshu Kumar" userId="18c4f2c523429ab5" providerId="LiveId" clId="{EAE0BAE5-44B1-9949-BC9D-677889AEFDD9}" dt="2020-12-10T02:39:37.720" v="119" actId="26606"/>
          <ac:spMkLst>
            <pc:docMk/>
            <pc:sldMk cId="3682745166" sldId="266"/>
            <ac:spMk id="7" creationId="{DD136760-57DC-4301-8BEA-B71AD2D13905}"/>
          </ac:spMkLst>
        </pc:spChg>
        <pc:spChg chg="add">
          <ac:chgData name="Devanshu Kumar" userId="18c4f2c523429ab5" providerId="LiveId" clId="{EAE0BAE5-44B1-9949-BC9D-677889AEFDD9}" dt="2020-12-10T02:39:37.720" v="119" actId="26606"/>
          <ac:spMkLst>
            <pc:docMk/>
            <pc:sldMk cId="3682745166" sldId="266"/>
            <ac:spMk id="8" creationId="{BDC58DEA-1307-4F44-AD47-E613D8B76A89}"/>
          </ac:spMkLst>
        </pc:spChg>
        <pc:spChg chg="add del">
          <ac:chgData name="Devanshu Kumar" userId="18c4f2c523429ab5" providerId="LiveId" clId="{EAE0BAE5-44B1-9949-BC9D-677889AEFDD9}" dt="2020-12-10T02:39:22.960" v="115" actId="26606"/>
          <ac:spMkLst>
            <pc:docMk/>
            <pc:sldMk cId="3682745166" sldId="266"/>
            <ac:spMk id="9" creationId="{4E78424C-6FD0-41F8-9CAA-5DC19C42359F}"/>
          </ac:spMkLst>
        </pc:spChg>
        <pc:spChg chg="add">
          <ac:chgData name="Devanshu Kumar" userId="18c4f2c523429ab5" providerId="LiveId" clId="{EAE0BAE5-44B1-9949-BC9D-677889AEFDD9}" dt="2020-12-10T02:39:37.720" v="119" actId="26606"/>
          <ac:spMkLst>
            <pc:docMk/>
            <pc:sldMk cId="3682745166" sldId="266"/>
            <ac:spMk id="10" creationId="{C99B912D-1E4B-42AF-A2BE-CFEFEC916EE7}"/>
          </ac:spMkLst>
        </pc:spChg>
        <pc:spChg chg="add del">
          <ac:chgData name="Devanshu Kumar" userId="18c4f2c523429ab5" providerId="LiveId" clId="{EAE0BAE5-44B1-9949-BC9D-677889AEFDD9}" dt="2020-12-10T02:39:22.960" v="115" actId="26606"/>
          <ac:spMkLst>
            <pc:docMk/>
            <pc:sldMk cId="3682745166" sldId="266"/>
            <ac:spMk id="11" creationId="{DD136760-57DC-4301-8BEA-B71AD2D13905}"/>
          </ac:spMkLst>
        </pc:spChg>
        <pc:spChg chg="add del">
          <ac:chgData name="Devanshu Kumar" userId="18c4f2c523429ab5" providerId="LiveId" clId="{EAE0BAE5-44B1-9949-BC9D-677889AEFDD9}" dt="2020-12-10T02:39:22.960" v="115" actId="26606"/>
          <ac:spMkLst>
            <pc:docMk/>
            <pc:sldMk cId="3682745166" sldId="266"/>
            <ac:spMk id="13" creationId="{BDC58DEA-1307-4F44-AD47-E613D8B76A89}"/>
          </ac:spMkLst>
        </pc:spChg>
        <pc:spChg chg="add del">
          <ac:chgData name="Devanshu Kumar" userId="18c4f2c523429ab5" providerId="LiveId" clId="{EAE0BAE5-44B1-9949-BC9D-677889AEFDD9}" dt="2020-12-10T02:39:22.960" v="115" actId="26606"/>
          <ac:spMkLst>
            <pc:docMk/>
            <pc:sldMk cId="3682745166" sldId="266"/>
            <ac:spMk id="15" creationId="{C99B912D-1E4B-42AF-A2BE-CFEFEC916EE7}"/>
          </ac:spMkLst>
        </pc:spChg>
        <pc:graphicFrameChg chg="add del">
          <ac:chgData name="Devanshu Kumar" userId="18c4f2c523429ab5" providerId="LiveId" clId="{EAE0BAE5-44B1-9949-BC9D-677889AEFDD9}" dt="2020-12-10T02:39:22.960" v="115" actId="26606"/>
          <ac:graphicFrameMkLst>
            <pc:docMk/>
            <pc:sldMk cId="3682745166" sldId="266"/>
            <ac:graphicFrameMk id="5" creationId="{5C26598A-DBA9-4363-AB6B-04CB683ED01D}"/>
          </ac:graphicFrameMkLst>
        </pc:graphicFrameChg>
        <pc:graphicFrameChg chg="add mod">
          <ac:chgData name="Devanshu Kumar" userId="18c4f2c523429ab5" providerId="LiveId" clId="{EAE0BAE5-44B1-9949-BC9D-677889AEFDD9}" dt="2020-12-11T21:27:07.849" v="3565" actId="20577"/>
          <ac:graphicFrameMkLst>
            <pc:docMk/>
            <pc:sldMk cId="3682745166" sldId="266"/>
            <ac:graphicFrameMk id="12" creationId="{1C93AE99-0E68-422F-BCBE-E41F5DE437AA}"/>
          </ac:graphicFrameMkLst>
        </pc:graphicFrameChg>
      </pc:sldChg>
      <pc:sldChg chg="addSp delSp modSp mod ord setBg">
        <pc:chgData name="Devanshu Kumar" userId="18c4f2c523429ab5" providerId="LiveId" clId="{EAE0BAE5-44B1-9949-BC9D-677889AEFDD9}" dt="2020-12-11T05:53:49.327" v="878" actId="1036"/>
        <pc:sldMkLst>
          <pc:docMk/>
          <pc:sldMk cId="2141901462" sldId="267"/>
        </pc:sldMkLst>
        <pc:spChg chg="mod">
          <ac:chgData name="Devanshu Kumar" userId="18c4f2c523429ab5" providerId="LiveId" clId="{EAE0BAE5-44B1-9949-BC9D-677889AEFDD9}" dt="2020-12-11T05:52:39.605" v="868" actId="26606"/>
          <ac:spMkLst>
            <pc:docMk/>
            <pc:sldMk cId="2141901462" sldId="267"/>
            <ac:spMk id="2" creationId="{FF2E71ED-1A56-1C42-87D4-C401B57D3242}"/>
          </ac:spMkLst>
        </pc:spChg>
        <pc:spChg chg="mod">
          <ac:chgData name="Devanshu Kumar" userId="18c4f2c523429ab5" providerId="LiveId" clId="{EAE0BAE5-44B1-9949-BC9D-677889AEFDD9}" dt="2020-12-11T05:52:39.605" v="868" actId="26606"/>
          <ac:spMkLst>
            <pc:docMk/>
            <pc:sldMk cId="2141901462" sldId="267"/>
            <ac:spMk id="3" creationId="{9A26EA46-6B36-564D-8E63-F577E5B58D00}"/>
          </ac:spMkLst>
        </pc:spChg>
        <pc:spChg chg="add del">
          <ac:chgData name="Devanshu Kumar" userId="18c4f2c523429ab5" providerId="LiveId" clId="{EAE0BAE5-44B1-9949-BC9D-677889AEFDD9}" dt="2020-12-11T05:52:39.605" v="868" actId="26606"/>
          <ac:spMkLst>
            <pc:docMk/>
            <pc:sldMk cId="2141901462" sldId="267"/>
            <ac:spMk id="12" creationId="{C77F74B7-5344-4985-8463-5B8EE7030F16}"/>
          </ac:spMkLst>
        </pc:spChg>
        <pc:spChg chg="add del">
          <ac:chgData name="Devanshu Kumar" userId="18c4f2c523429ab5" providerId="LiveId" clId="{EAE0BAE5-44B1-9949-BC9D-677889AEFDD9}" dt="2020-12-11T05:52:39.605" v="868" actId="26606"/>
          <ac:spMkLst>
            <pc:docMk/>
            <pc:sldMk cId="2141901462" sldId="267"/>
            <ac:spMk id="14" creationId="{0E38218E-B21F-433A-BB44-F15DE7DC66E9}"/>
          </ac:spMkLst>
        </pc:spChg>
        <pc:spChg chg="add del">
          <ac:chgData name="Devanshu Kumar" userId="18c4f2c523429ab5" providerId="LiveId" clId="{EAE0BAE5-44B1-9949-BC9D-677889AEFDD9}" dt="2020-12-11T05:52:39.605" v="868" actId="26606"/>
          <ac:spMkLst>
            <pc:docMk/>
            <pc:sldMk cId="2141901462" sldId="267"/>
            <ac:spMk id="16" creationId="{080DD7D4-CD57-4577-ACCC-43E1C72F77B9}"/>
          </ac:spMkLst>
        </pc:spChg>
        <pc:spChg chg="add del">
          <ac:chgData name="Devanshu Kumar" userId="18c4f2c523429ab5" providerId="LiveId" clId="{EAE0BAE5-44B1-9949-BC9D-677889AEFDD9}" dt="2020-12-11T05:53:15.050" v="872" actId="26606"/>
          <ac:spMkLst>
            <pc:docMk/>
            <pc:sldMk cId="2141901462" sldId="267"/>
            <ac:spMk id="21" creationId="{01F06C3F-35EE-478B-B96B-1247519C73C3}"/>
          </ac:spMkLst>
        </pc:spChg>
        <pc:spChg chg="add del">
          <ac:chgData name="Devanshu Kumar" userId="18c4f2c523429ab5" providerId="LiveId" clId="{EAE0BAE5-44B1-9949-BC9D-677889AEFDD9}" dt="2020-12-11T05:53:15.050" v="872" actId="26606"/>
          <ac:spMkLst>
            <pc:docMk/>
            <pc:sldMk cId="2141901462" sldId="267"/>
            <ac:spMk id="23" creationId="{72742D7C-18EF-4DDC-B3B1-7D394C348ACC}"/>
          </ac:spMkLst>
        </pc:spChg>
        <pc:spChg chg="add del">
          <ac:chgData name="Devanshu Kumar" userId="18c4f2c523429ab5" providerId="LiveId" clId="{EAE0BAE5-44B1-9949-BC9D-677889AEFDD9}" dt="2020-12-11T05:53:15.050" v="872" actId="26606"/>
          <ac:spMkLst>
            <pc:docMk/>
            <pc:sldMk cId="2141901462" sldId="267"/>
            <ac:spMk id="25" creationId="{5DFB004C-C794-45CE-846D-166C532D642C}"/>
          </ac:spMkLst>
        </pc:spChg>
        <pc:spChg chg="add">
          <ac:chgData name="Devanshu Kumar" userId="18c4f2c523429ab5" providerId="LiveId" clId="{EAE0BAE5-44B1-9949-BC9D-677889AEFDD9}" dt="2020-12-11T05:53:15.050" v="872" actId="26606"/>
          <ac:spMkLst>
            <pc:docMk/>
            <pc:sldMk cId="2141901462" sldId="267"/>
            <ac:spMk id="30" creationId="{C2167F82-BD57-4D9B-BCC3-A4F13118BB84}"/>
          </ac:spMkLst>
        </pc:spChg>
        <pc:spChg chg="add">
          <ac:chgData name="Devanshu Kumar" userId="18c4f2c523429ab5" providerId="LiveId" clId="{EAE0BAE5-44B1-9949-BC9D-677889AEFDD9}" dt="2020-12-11T05:53:15.050" v="872" actId="26606"/>
          <ac:spMkLst>
            <pc:docMk/>
            <pc:sldMk cId="2141901462" sldId="267"/>
            <ac:spMk id="32" creationId="{4CBF4B90-A27B-4E6A-B288-303118BA631F}"/>
          </ac:spMkLst>
        </pc:spChg>
        <pc:spChg chg="add">
          <ac:chgData name="Devanshu Kumar" userId="18c4f2c523429ab5" providerId="LiveId" clId="{EAE0BAE5-44B1-9949-BC9D-677889AEFDD9}" dt="2020-12-11T05:53:15.050" v="872" actId="26606"/>
          <ac:spMkLst>
            <pc:docMk/>
            <pc:sldMk cId="2141901462" sldId="267"/>
            <ac:spMk id="34" creationId="{BC77A50A-7946-4C3E-A197-2F4ACE08160A}"/>
          </ac:spMkLst>
        </pc:spChg>
        <pc:picChg chg="add mod ord">
          <ac:chgData name="Devanshu Kumar" userId="18c4f2c523429ab5" providerId="LiveId" clId="{EAE0BAE5-44B1-9949-BC9D-677889AEFDD9}" dt="2020-12-11T05:53:15.050" v="872" actId="26606"/>
          <ac:picMkLst>
            <pc:docMk/>
            <pc:sldMk cId="2141901462" sldId="267"/>
            <ac:picMk id="5" creationId="{BD7D5080-B5BC-614C-9E43-BB66F91969D3}"/>
          </ac:picMkLst>
        </pc:picChg>
        <pc:picChg chg="add mod ord">
          <ac:chgData name="Devanshu Kumar" userId="18c4f2c523429ab5" providerId="LiveId" clId="{EAE0BAE5-44B1-9949-BC9D-677889AEFDD9}" dt="2020-12-11T05:53:15.050" v="872" actId="26606"/>
          <ac:picMkLst>
            <pc:docMk/>
            <pc:sldMk cId="2141901462" sldId="267"/>
            <ac:picMk id="6" creationId="{2321F603-82C0-5C43-93CF-F94CB9465C1E}"/>
          </ac:picMkLst>
        </pc:picChg>
        <pc:picChg chg="add mod">
          <ac:chgData name="Devanshu Kumar" userId="18c4f2c523429ab5" providerId="LiveId" clId="{EAE0BAE5-44B1-9949-BC9D-677889AEFDD9}" dt="2020-12-11T05:53:15.050" v="872" actId="26606"/>
          <ac:picMkLst>
            <pc:docMk/>
            <pc:sldMk cId="2141901462" sldId="267"/>
            <ac:picMk id="7" creationId="{373FCBE2-4030-7642-91A1-9C2B0744CF75}"/>
          </ac:picMkLst>
        </pc:picChg>
        <pc:picChg chg="add mod ord">
          <ac:chgData name="Devanshu Kumar" userId="18c4f2c523429ab5" providerId="LiveId" clId="{EAE0BAE5-44B1-9949-BC9D-677889AEFDD9}" dt="2020-12-11T05:53:49.327" v="878" actId="1036"/>
          <ac:picMkLst>
            <pc:docMk/>
            <pc:sldMk cId="2141901462" sldId="267"/>
            <ac:picMk id="9" creationId="{9F4E99C8-1CD1-FD4F-9663-C3FB25953BAD}"/>
          </ac:picMkLst>
        </pc:picChg>
      </pc:sldChg>
      <pc:sldChg chg="del">
        <pc:chgData name="Devanshu Kumar" userId="18c4f2c523429ab5" providerId="LiveId" clId="{EAE0BAE5-44B1-9949-BC9D-677889AEFDD9}" dt="2020-12-10T02:39:43.456" v="120" actId="2696"/>
        <pc:sldMkLst>
          <pc:docMk/>
          <pc:sldMk cId="2103525242" sldId="268"/>
        </pc:sldMkLst>
      </pc:sldChg>
      <pc:sldChg chg="modSp mod">
        <pc:chgData name="Devanshu Kumar" userId="18c4f2c523429ab5" providerId="LiveId" clId="{EAE0BAE5-44B1-9949-BC9D-677889AEFDD9}" dt="2020-12-11T05:44:17.331" v="435" actId="33524"/>
        <pc:sldMkLst>
          <pc:docMk/>
          <pc:sldMk cId="3653915852" sldId="269"/>
        </pc:sldMkLst>
        <pc:spChg chg="mod">
          <ac:chgData name="Devanshu Kumar" userId="18c4f2c523429ab5" providerId="LiveId" clId="{EAE0BAE5-44B1-9949-BC9D-677889AEFDD9}" dt="2020-12-11T05:44:17.331" v="435" actId="33524"/>
          <ac:spMkLst>
            <pc:docMk/>
            <pc:sldMk cId="3653915852" sldId="269"/>
            <ac:spMk id="3" creationId="{17E647DB-8144-5948-AFEE-5D1E4CE5AC70}"/>
          </ac:spMkLst>
        </pc:spChg>
      </pc:sldChg>
      <pc:sldChg chg="modSp del mod">
        <pc:chgData name="Devanshu Kumar" userId="18c4f2c523429ab5" providerId="LiveId" clId="{EAE0BAE5-44B1-9949-BC9D-677889AEFDD9}" dt="2020-12-11T06:26:13.802" v="2942" actId="2696"/>
        <pc:sldMkLst>
          <pc:docMk/>
          <pc:sldMk cId="1746141823" sldId="270"/>
        </pc:sldMkLst>
        <pc:spChg chg="mod">
          <ac:chgData name="Devanshu Kumar" userId="18c4f2c523429ab5" providerId="LiveId" clId="{EAE0BAE5-44B1-9949-BC9D-677889AEFDD9}" dt="2020-12-10T02:38:00.082" v="112" actId="14100"/>
          <ac:spMkLst>
            <pc:docMk/>
            <pc:sldMk cId="1746141823" sldId="270"/>
            <ac:spMk id="3" creationId="{E4C73B23-3ACC-0C4F-972A-1570CABCE76B}"/>
          </ac:spMkLst>
        </pc:spChg>
      </pc:sldChg>
      <pc:sldChg chg="addSp delSp modSp mod ord setBg setClrOvrMap">
        <pc:chgData name="Devanshu Kumar" userId="18c4f2c523429ab5" providerId="LiveId" clId="{EAE0BAE5-44B1-9949-BC9D-677889AEFDD9}" dt="2020-12-11T06:28:26.728" v="2950" actId="1076"/>
        <pc:sldMkLst>
          <pc:docMk/>
          <pc:sldMk cId="1979525376" sldId="271"/>
        </pc:sldMkLst>
        <pc:spChg chg="mod">
          <ac:chgData name="Devanshu Kumar" userId="18c4f2c523429ab5" providerId="LiveId" clId="{EAE0BAE5-44B1-9949-BC9D-677889AEFDD9}" dt="2020-12-11T06:28:20.843" v="2948" actId="26606"/>
          <ac:spMkLst>
            <pc:docMk/>
            <pc:sldMk cId="1979525376" sldId="271"/>
            <ac:spMk id="2" creationId="{1AC2E427-DC72-C14C-AC5D-914C0E91B467}"/>
          </ac:spMkLst>
        </pc:spChg>
        <pc:spChg chg="del">
          <ac:chgData name="Devanshu Kumar" userId="18c4f2c523429ab5" providerId="LiveId" clId="{EAE0BAE5-44B1-9949-BC9D-677889AEFDD9}" dt="2020-12-11T06:28:08.937" v="2943"/>
          <ac:spMkLst>
            <pc:docMk/>
            <pc:sldMk cId="1979525376" sldId="271"/>
            <ac:spMk id="3" creationId="{A485AFD1-B1C1-DB4F-BBBF-28AF3DD2ECA7}"/>
          </ac:spMkLst>
        </pc:spChg>
        <pc:spChg chg="add del">
          <ac:chgData name="Devanshu Kumar" userId="18c4f2c523429ab5" providerId="LiveId" clId="{EAE0BAE5-44B1-9949-BC9D-677889AEFDD9}" dt="2020-12-11T06:28:20.809" v="2947" actId="26606"/>
          <ac:spMkLst>
            <pc:docMk/>
            <pc:sldMk cId="1979525376" sldId="271"/>
            <ac:spMk id="9" creationId="{55D27DEA-A220-4967-A804-D995A85B51A0}"/>
          </ac:spMkLst>
        </pc:spChg>
        <pc:spChg chg="add del">
          <ac:chgData name="Devanshu Kumar" userId="18c4f2c523429ab5" providerId="LiveId" clId="{EAE0BAE5-44B1-9949-BC9D-677889AEFDD9}" dt="2020-12-11T06:28:20.809" v="2947" actId="26606"/>
          <ac:spMkLst>
            <pc:docMk/>
            <pc:sldMk cId="1979525376" sldId="271"/>
            <ac:spMk id="12" creationId="{B4AAD3FD-83A5-4B89-9F8F-01B8870865BE}"/>
          </ac:spMkLst>
        </pc:spChg>
        <pc:spChg chg="add del">
          <ac:chgData name="Devanshu Kumar" userId="18c4f2c523429ab5" providerId="LiveId" clId="{EAE0BAE5-44B1-9949-BC9D-677889AEFDD9}" dt="2020-12-11T06:28:20.809" v="2947" actId="26606"/>
          <ac:spMkLst>
            <pc:docMk/>
            <pc:sldMk cId="1979525376" sldId="271"/>
            <ac:spMk id="14" creationId="{61752F1D-FC0F-4103-9584-630E643CCDA6}"/>
          </ac:spMkLst>
        </pc:spChg>
        <pc:spChg chg="add del">
          <ac:chgData name="Devanshu Kumar" userId="18c4f2c523429ab5" providerId="LiveId" clId="{EAE0BAE5-44B1-9949-BC9D-677889AEFDD9}" dt="2020-12-11T06:28:20.809" v="2947" actId="26606"/>
          <ac:spMkLst>
            <pc:docMk/>
            <pc:sldMk cId="1979525376" sldId="271"/>
            <ac:spMk id="16" creationId="{70151CB7-E7DE-4917-B831-01DF9CE01306}"/>
          </ac:spMkLst>
        </pc:spChg>
        <pc:spChg chg="add del">
          <ac:chgData name="Devanshu Kumar" userId="18c4f2c523429ab5" providerId="LiveId" clId="{EAE0BAE5-44B1-9949-BC9D-677889AEFDD9}" dt="2020-12-11T06:28:20.809" v="2947" actId="26606"/>
          <ac:spMkLst>
            <pc:docMk/>
            <pc:sldMk cId="1979525376" sldId="271"/>
            <ac:spMk id="18" creationId="{A92A1116-1C84-41DF-B803-1F7B0883EC82}"/>
          </ac:spMkLst>
        </pc:spChg>
        <pc:spChg chg="add">
          <ac:chgData name="Devanshu Kumar" userId="18c4f2c523429ab5" providerId="LiveId" clId="{EAE0BAE5-44B1-9949-BC9D-677889AEFDD9}" dt="2020-12-11T06:28:20.843" v="2948" actId="26606"/>
          <ac:spMkLst>
            <pc:docMk/>
            <pc:sldMk cId="1979525376" sldId="271"/>
            <ac:spMk id="20" creationId="{DE4D62F9-188E-4530-84C2-24BDEE4BEB82}"/>
          </ac:spMkLst>
        </pc:spChg>
        <pc:spChg chg="add">
          <ac:chgData name="Devanshu Kumar" userId="18c4f2c523429ab5" providerId="LiveId" clId="{EAE0BAE5-44B1-9949-BC9D-677889AEFDD9}" dt="2020-12-11T06:28:20.843" v="2948" actId="26606"/>
          <ac:spMkLst>
            <pc:docMk/>
            <pc:sldMk cId="1979525376" sldId="271"/>
            <ac:spMk id="22" creationId="{C72330AA-E11E-458E-8798-12C7F77383B8}"/>
          </ac:spMkLst>
        </pc:spChg>
        <pc:spChg chg="add">
          <ac:chgData name="Devanshu Kumar" userId="18c4f2c523429ab5" providerId="LiveId" clId="{EAE0BAE5-44B1-9949-BC9D-677889AEFDD9}" dt="2020-12-11T06:28:20.843" v="2948" actId="26606"/>
          <ac:spMkLst>
            <pc:docMk/>
            <pc:sldMk cId="1979525376" sldId="271"/>
            <ac:spMk id="23" creationId="{4AC0CD9D-7610-4620-93B4-798CCD9AB581}"/>
          </ac:spMkLst>
        </pc:spChg>
        <pc:spChg chg="add">
          <ac:chgData name="Devanshu Kumar" userId="18c4f2c523429ab5" providerId="LiveId" clId="{EAE0BAE5-44B1-9949-BC9D-677889AEFDD9}" dt="2020-12-11T06:28:20.843" v="2948" actId="26606"/>
          <ac:spMkLst>
            <pc:docMk/>
            <pc:sldMk cId="1979525376" sldId="271"/>
            <ac:spMk id="24" creationId="{A6BDC1B0-0C91-4230-BFEB-9C8ED19B9A3A}"/>
          </ac:spMkLst>
        </pc:spChg>
        <pc:spChg chg="add">
          <ac:chgData name="Devanshu Kumar" userId="18c4f2c523429ab5" providerId="LiveId" clId="{EAE0BAE5-44B1-9949-BC9D-677889AEFDD9}" dt="2020-12-11T06:28:20.843" v="2948" actId="26606"/>
          <ac:spMkLst>
            <pc:docMk/>
            <pc:sldMk cId="1979525376" sldId="271"/>
            <ac:spMk id="26" creationId="{68E0A26E-4EA8-4E6C-97A2-7B6C1C13F8CF}"/>
          </ac:spMkLst>
        </pc:spChg>
        <pc:spChg chg="add">
          <ac:chgData name="Devanshu Kumar" userId="18c4f2c523429ab5" providerId="LiveId" clId="{EAE0BAE5-44B1-9949-BC9D-677889AEFDD9}" dt="2020-12-11T06:28:20.843" v="2948" actId="26606"/>
          <ac:spMkLst>
            <pc:docMk/>
            <pc:sldMk cId="1979525376" sldId="271"/>
            <ac:spMk id="28" creationId="{C1841CC0-B7A9-4828-B82F-9C6B433BDCAE}"/>
          </ac:spMkLst>
        </pc:spChg>
        <pc:grpChg chg="add">
          <ac:chgData name="Devanshu Kumar" userId="18c4f2c523429ab5" providerId="LiveId" clId="{EAE0BAE5-44B1-9949-BC9D-677889AEFDD9}" dt="2020-12-11T06:28:20.843" v="2948" actId="26606"/>
          <ac:grpSpMkLst>
            <pc:docMk/>
            <pc:sldMk cId="1979525376" sldId="271"/>
            <ac:grpSpMk id="30" creationId="{08E05919-D800-40FD-A3BD-4B9CC4078E7A}"/>
          </ac:grpSpMkLst>
        </pc:grpChg>
        <pc:picChg chg="add mod">
          <ac:chgData name="Devanshu Kumar" userId="18c4f2c523429ab5" providerId="LiveId" clId="{EAE0BAE5-44B1-9949-BC9D-677889AEFDD9}" dt="2020-12-11T06:28:26.728" v="2950" actId="1076"/>
          <ac:picMkLst>
            <pc:docMk/>
            <pc:sldMk cId="1979525376" sldId="271"/>
            <ac:picMk id="5" creationId="{6F9CD02D-DBEE-D842-9BDD-90F326E7C675}"/>
          </ac:picMkLst>
        </pc:picChg>
        <pc:picChg chg="add">
          <ac:chgData name="Devanshu Kumar" userId="18c4f2c523429ab5" providerId="LiveId" clId="{EAE0BAE5-44B1-9949-BC9D-677889AEFDD9}" dt="2020-12-11T06:28:20.843" v="2948" actId="26606"/>
          <ac:picMkLst>
            <pc:docMk/>
            <pc:sldMk cId="1979525376" sldId="271"/>
            <ac:picMk id="10" creationId="{41B68C77-138E-4BF7-A276-BD0C78A4219F}"/>
          </ac:picMkLst>
        </pc:picChg>
        <pc:picChg chg="add">
          <ac:chgData name="Devanshu Kumar" userId="18c4f2c523429ab5" providerId="LiveId" clId="{EAE0BAE5-44B1-9949-BC9D-677889AEFDD9}" dt="2020-12-11T06:28:20.843" v="2948" actId="26606"/>
          <ac:picMkLst>
            <pc:docMk/>
            <pc:sldMk cId="1979525376" sldId="271"/>
            <ac:picMk id="21" creationId="{7C268552-D473-46ED-B1B8-422042C4DEF1}"/>
          </ac:picMkLst>
        </pc:picChg>
        <pc:picChg chg="add">
          <ac:chgData name="Devanshu Kumar" userId="18c4f2c523429ab5" providerId="LiveId" clId="{EAE0BAE5-44B1-9949-BC9D-677889AEFDD9}" dt="2020-12-11T06:28:20.843" v="2948" actId="26606"/>
          <ac:picMkLst>
            <pc:docMk/>
            <pc:sldMk cId="1979525376" sldId="271"/>
            <ac:picMk id="25" creationId="{B9238B3E-24AA-439A-B527-6C5DF6D72145}"/>
          </ac:picMkLst>
        </pc:picChg>
        <pc:picChg chg="add">
          <ac:chgData name="Devanshu Kumar" userId="18c4f2c523429ab5" providerId="LiveId" clId="{EAE0BAE5-44B1-9949-BC9D-677889AEFDD9}" dt="2020-12-11T06:28:20.843" v="2948" actId="26606"/>
          <ac:picMkLst>
            <pc:docMk/>
            <pc:sldMk cId="1979525376" sldId="271"/>
            <ac:picMk id="27" creationId="{69F01145-BEA3-4CBF-AA21-10077B948CA8}"/>
          </ac:picMkLst>
        </pc:picChg>
      </pc:sldChg>
      <pc:sldChg chg="addSp delSp modSp mod setBg setClrOvrMap">
        <pc:chgData name="Devanshu Kumar" userId="18c4f2c523429ab5" providerId="LiveId" clId="{EAE0BAE5-44B1-9949-BC9D-677889AEFDD9}" dt="2020-12-10T02:38:47.301" v="113" actId="26606"/>
        <pc:sldMkLst>
          <pc:docMk/>
          <pc:sldMk cId="2892781248" sldId="272"/>
        </pc:sldMkLst>
        <pc:spChg chg="mod">
          <ac:chgData name="Devanshu Kumar" userId="18c4f2c523429ab5" providerId="LiveId" clId="{EAE0BAE5-44B1-9949-BC9D-677889AEFDD9}" dt="2020-12-10T02:38:47.301" v="113" actId="26606"/>
          <ac:spMkLst>
            <pc:docMk/>
            <pc:sldMk cId="2892781248" sldId="272"/>
            <ac:spMk id="2" creationId="{7505A5BE-6835-AA44-8C6E-2AF7F3BBEF2C}"/>
          </ac:spMkLst>
        </pc:spChg>
        <pc:spChg chg="del">
          <ac:chgData name="Devanshu Kumar" userId="18c4f2c523429ab5" providerId="LiveId" clId="{EAE0BAE5-44B1-9949-BC9D-677889AEFDD9}" dt="2020-12-10T02:38:47.301" v="113" actId="26606"/>
          <ac:spMkLst>
            <pc:docMk/>
            <pc:sldMk cId="2892781248" sldId="272"/>
            <ac:spMk id="3" creationId="{8F6344B8-E316-9B4E-A7ED-A6B65F416C15}"/>
          </ac:spMkLst>
        </pc:spChg>
        <pc:spChg chg="add">
          <ac:chgData name="Devanshu Kumar" userId="18c4f2c523429ab5" providerId="LiveId" clId="{EAE0BAE5-44B1-9949-BC9D-677889AEFDD9}" dt="2020-12-10T02:38:47.301" v="113" actId="26606"/>
          <ac:spMkLst>
            <pc:docMk/>
            <pc:sldMk cId="2892781248" sldId="272"/>
            <ac:spMk id="9" creationId="{4E78424C-6FD0-41F8-9CAA-5DC19C42359F}"/>
          </ac:spMkLst>
        </pc:spChg>
        <pc:spChg chg="add">
          <ac:chgData name="Devanshu Kumar" userId="18c4f2c523429ab5" providerId="LiveId" clId="{EAE0BAE5-44B1-9949-BC9D-677889AEFDD9}" dt="2020-12-10T02:38:47.301" v="113" actId="26606"/>
          <ac:spMkLst>
            <pc:docMk/>
            <pc:sldMk cId="2892781248" sldId="272"/>
            <ac:spMk id="11" creationId="{DD136760-57DC-4301-8BEA-B71AD2D13905}"/>
          </ac:spMkLst>
        </pc:spChg>
        <pc:spChg chg="add">
          <ac:chgData name="Devanshu Kumar" userId="18c4f2c523429ab5" providerId="LiveId" clId="{EAE0BAE5-44B1-9949-BC9D-677889AEFDD9}" dt="2020-12-10T02:38:47.301" v="113" actId="26606"/>
          <ac:spMkLst>
            <pc:docMk/>
            <pc:sldMk cId="2892781248" sldId="272"/>
            <ac:spMk id="13" creationId="{BDC58DEA-1307-4F44-AD47-E613D8B76A89}"/>
          </ac:spMkLst>
        </pc:spChg>
        <pc:spChg chg="add">
          <ac:chgData name="Devanshu Kumar" userId="18c4f2c523429ab5" providerId="LiveId" clId="{EAE0BAE5-44B1-9949-BC9D-677889AEFDD9}" dt="2020-12-10T02:38:47.301" v="113" actId="26606"/>
          <ac:spMkLst>
            <pc:docMk/>
            <pc:sldMk cId="2892781248" sldId="272"/>
            <ac:spMk id="15" creationId="{C99B912D-1E4B-42AF-A2BE-CFEFEC916EE7}"/>
          </ac:spMkLst>
        </pc:spChg>
        <pc:graphicFrameChg chg="add">
          <ac:chgData name="Devanshu Kumar" userId="18c4f2c523429ab5" providerId="LiveId" clId="{EAE0BAE5-44B1-9949-BC9D-677889AEFDD9}" dt="2020-12-10T02:38:47.301" v="113" actId="26606"/>
          <ac:graphicFrameMkLst>
            <pc:docMk/>
            <pc:sldMk cId="2892781248" sldId="272"/>
            <ac:graphicFrameMk id="5" creationId="{9F871D43-AD96-4D1B-BA1B-81F1E1C7DB7B}"/>
          </ac:graphicFrameMkLst>
        </pc:graphicFrameChg>
      </pc:sldChg>
      <pc:sldChg chg="addSp delSp modSp mod ord setBg setClrOvrMap">
        <pc:chgData name="Devanshu Kumar" userId="18c4f2c523429ab5" providerId="LiveId" clId="{EAE0BAE5-44B1-9949-BC9D-677889AEFDD9}" dt="2020-12-11T06:33:00.842" v="2996" actId="21"/>
        <pc:sldMkLst>
          <pc:docMk/>
          <pc:sldMk cId="341347914" sldId="273"/>
        </pc:sldMkLst>
        <pc:spChg chg="mod">
          <ac:chgData name="Devanshu Kumar" userId="18c4f2c523429ab5" providerId="LiveId" clId="{EAE0BAE5-44B1-9949-BC9D-677889AEFDD9}" dt="2020-12-10T02:42:20.312" v="141" actId="26606"/>
          <ac:spMkLst>
            <pc:docMk/>
            <pc:sldMk cId="341347914" sldId="273"/>
            <ac:spMk id="2" creationId="{89FEA6C4-B11D-704D-8ED1-8ED387611A24}"/>
          </ac:spMkLst>
        </pc:spChg>
        <pc:spChg chg="del">
          <ac:chgData name="Devanshu Kumar" userId="18c4f2c523429ab5" providerId="LiveId" clId="{EAE0BAE5-44B1-9949-BC9D-677889AEFDD9}" dt="2020-12-10T02:42:20.312" v="141" actId="26606"/>
          <ac:spMkLst>
            <pc:docMk/>
            <pc:sldMk cId="341347914" sldId="273"/>
            <ac:spMk id="3" creationId="{9C4C367B-5AE5-F744-97A2-901C1976A36F}"/>
          </ac:spMkLst>
        </pc:spChg>
        <pc:spChg chg="add">
          <ac:chgData name="Devanshu Kumar" userId="18c4f2c523429ab5" providerId="LiveId" clId="{EAE0BAE5-44B1-9949-BC9D-677889AEFDD9}" dt="2020-12-10T02:42:20.312" v="141" actId="26606"/>
          <ac:spMkLst>
            <pc:docMk/>
            <pc:sldMk cId="341347914" sldId="273"/>
            <ac:spMk id="9" creationId="{F747F1B4-B831-4277-8AB0-32767F7EB7BF}"/>
          </ac:spMkLst>
        </pc:spChg>
        <pc:spChg chg="add">
          <ac:chgData name="Devanshu Kumar" userId="18c4f2c523429ab5" providerId="LiveId" clId="{EAE0BAE5-44B1-9949-BC9D-677889AEFDD9}" dt="2020-12-10T02:42:20.312" v="141" actId="26606"/>
          <ac:spMkLst>
            <pc:docMk/>
            <pc:sldMk cId="341347914" sldId="273"/>
            <ac:spMk id="11" creationId="{D80CFA21-AB7C-4BEB-9BFF-05764FBBF3C6}"/>
          </ac:spMkLst>
        </pc:spChg>
        <pc:spChg chg="add">
          <ac:chgData name="Devanshu Kumar" userId="18c4f2c523429ab5" providerId="LiveId" clId="{EAE0BAE5-44B1-9949-BC9D-677889AEFDD9}" dt="2020-12-10T02:42:20.312" v="141" actId="26606"/>
          <ac:spMkLst>
            <pc:docMk/>
            <pc:sldMk cId="341347914" sldId="273"/>
            <ac:spMk id="13" creationId="{12F7E335-851A-4CAE-B09F-E657819D4600}"/>
          </ac:spMkLst>
        </pc:spChg>
        <pc:spChg chg="add">
          <ac:chgData name="Devanshu Kumar" userId="18c4f2c523429ab5" providerId="LiveId" clId="{EAE0BAE5-44B1-9949-BC9D-677889AEFDD9}" dt="2020-12-10T02:42:20.312" v="141" actId="26606"/>
          <ac:spMkLst>
            <pc:docMk/>
            <pc:sldMk cId="341347914" sldId="273"/>
            <ac:spMk id="15" creationId="{10B541F0-7F6E-402E-84D8-CF96EACA5FBC}"/>
          </ac:spMkLst>
        </pc:spChg>
        <pc:graphicFrameChg chg="add mod">
          <ac:chgData name="Devanshu Kumar" userId="18c4f2c523429ab5" providerId="LiveId" clId="{EAE0BAE5-44B1-9949-BC9D-677889AEFDD9}" dt="2020-12-10T02:42:39.865" v="144" actId="14100"/>
          <ac:graphicFrameMkLst>
            <pc:docMk/>
            <pc:sldMk cId="341347914" sldId="273"/>
            <ac:graphicFrameMk id="5" creationId="{DDA16139-839E-4826-9AA5-1EADAE0B1542}"/>
          </ac:graphicFrameMkLst>
        </pc:graphicFrameChg>
        <pc:picChg chg="add del mod">
          <ac:chgData name="Devanshu Kumar" userId="18c4f2c523429ab5" providerId="LiveId" clId="{EAE0BAE5-44B1-9949-BC9D-677889AEFDD9}" dt="2020-12-11T06:33:00.842" v="2996" actId="21"/>
          <ac:picMkLst>
            <pc:docMk/>
            <pc:sldMk cId="341347914" sldId="273"/>
            <ac:picMk id="4" creationId="{1C813E73-0C83-EA44-9CAB-B2EA074D1CC2}"/>
          </ac:picMkLst>
        </pc:picChg>
      </pc:sldChg>
      <pc:sldChg chg="modSp mod">
        <pc:chgData name="Devanshu Kumar" userId="18c4f2c523429ab5" providerId="LiveId" clId="{EAE0BAE5-44B1-9949-BC9D-677889AEFDD9}" dt="2020-12-11T06:36:52.775" v="3150" actId="20577"/>
        <pc:sldMkLst>
          <pc:docMk/>
          <pc:sldMk cId="846326130" sldId="274"/>
        </pc:sldMkLst>
        <pc:spChg chg="mod">
          <ac:chgData name="Devanshu Kumar" userId="18c4f2c523429ab5" providerId="LiveId" clId="{EAE0BAE5-44B1-9949-BC9D-677889AEFDD9}" dt="2020-12-11T06:36:52.775" v="3150" actId="20577"/>
          <ac:spMkLst>
            <pc:docMk/>
            <pc:sldMk cId="846326130" sldId="274"/>
            <ac:spMk id="3" creationId="{F86D6112-F80B-AF4E-A31B-1F43ACC68B85}"/>
          </ac:spMkLst>
        </pc:spChg>
      </pc:sldChg>
      <pc:sldChg chg="addSp modSp mod setBg">
        <pc:chgData name="Devanshu Kumar" userId="18c4f2c523429ab5" providerId="LiveId" clId="{EAE0BAE5-44B1-9949-BC9D-677889AEFDD9}" dt="2020-12-11T06:00:50.307" v="943" actId="20577"/>
        <pc:sldMkLst>
          <pc:docMk/>
          <pc:sldMk cId="17541058" sldId="275"/>
        </pc:sldMkLst>
        <pc:spChg chg="mod">
          <ac:chgData name="Devanshu Kumar" userId="18c4f2c523429ab5" providerId="LiveId" clId="{EAE0BAE5-44B1-9949-BC9D-677889AEFDD9}" dt="2020-12-10T02:37:44.398" v="110" actId="26606"/>
          <ac:spMkLst>
            <pc:docMk/>
            <pc:sldMk cId="17541058" sldId="275"/>
            <ac:spMk id="2" creationId="{A38CDBCB-C4A2-1843-9B72-D6B5F84D0328}"/>
          </ac:spMkLst>
        </pc:spChg>
        <pc:spChg chg="mod">
          <ac:chgData name="Devanshu Kumar" userId="18c4f2c523429ab5" providerId="LiveId" clId="{EAE0BAE5-44B1-9949-BC9D-677889AEFDD9}" dt="2020-12-11T06:00:50.307" v="943" actId="20577"/>
          <ac:spMkLst>
            <pc:docMk/>
            <pc:sldMk cId="17541058" sldId="275"/>
            <ac:spMk id="3" creationId="{C1BFE6BE-819C-044A-B8D8-12DEE569B0CE}"/>
          </ac:spMkLst>
        </pc:spChg>
        <pc:spChg chg="add">
          <ac:chgData name="Devanshu Kumar" userId="18c4f2c523429ab5" providerId="LiveId" clId="{EAE0BAE5-44B1-9949-BC9D-677889AEFDD9}" dt="2020-12-10T02:37:44.398" v="110" actId="26606"/>
          <ac:spMkLst>
            <pc:docMk/>
            <pc:sldMk cId="17541058" sldId="275"/>
            <ac:spMk id="75" creationId="{01F06C3F-35EE-478B-B96B-1247519C73C3}"/>
          </ac:spMkLst>
        </pc:spChg>
        <pc:spChg chg="add">
          <ac:chgData name="Devanshu Kumar" userId="18c4f2c523429ab5" providerId="LiveId" clId="{EAE0BAE5-44B1-9949-BC9D-677889AEFDD9}" dt="2020-12-10T02:37:44.398" v="110" actId="26606"/>
          <ac:spMkLst>
            <pc:docMk/>
            <pc:sldMk cId="17541058" sldId="275"/>
            <ac:spMk id="77" creationId="{72742D7C-18EF-4DDC-B3B1-7D394C348ACC}"/>
          </ac:spMkLst>
        </pc:spChg>
        <pc:spChg chg="add">
          <ac:chgData name="Devanshu Kumar" userId="18c4f2c523429ab5" providerId="LiveId" clId="{EAE0BAE5-44B1-9949-BC9D-677889AEFDD9}" dt="2020-12-10T02:37:44.398" v="110" actId="26606"/>
          <ac:spMkLst>
            <pc:docMk/>
            <pc:sldMk cId="17541058" sldId="275"/>
            <ac:spMk id="79" creationId="{5DFB004C-C794-45CE-846D-166C532D642C}"/>
          </ac:spMkLst>
        </pc:spChg>
        <pc:picChg chg="add mod ord">
          <ac:chgData name="Devanshu Kumar" userId="18c4f2c523429ab5" providerId="LiveId" clId="{EAE0BAE5-44B1-9949-BC9D-677889AEFDD9}" dt="2020-12-10T02:37:44.398" v="110" actId="26606"/>
          <ac:picMkLst>
            <pc:docMk/>
            <pc:sldMk cId="17541058" sldId="275"/>
            <ac:picMk id="1026" creationId="{B2FDDC39-85ED-5648-A46A-BA6E566BBE3C}"/>
          </ac:picMkLst>
        </pc:picChg>
        <pc:picChg chg="add mod">
          <ac:chgData name="Devanshu Kumar" userId="18c4f2c523429ab5" providerId="LiveId" clId="{EAE0BAE5-44B1-9949-BC9D-677889AEFDD9}" dt="2020-12-10T02:37:44.398" v="110" actId="26606"/>
          <ac:picMkLst>
            <pc:docMk/>
            <pc:sldMk cId="17541058" sldId="275"/>
            <ac:picMk id="1028" creationId="{AECBC6AA-2EB2-FB43-876A-273E4EB55901}"/>
          </ac:picMkLst>
        </pc:picChg>
        <pc:picChg chg="add mod ord">
          <ac:chgData name="Devanshu Kumar" userId="18c4f2c523429ab5" providerId="LiveId" clId="{EAE0BAE5-44B1-9949-BC9D-677889AEFDD9}" dt="2020-12-10T02:37:44.398" v="110" actId="26606"/>
          <ac:picMkLst>
            <pc:docMk/>
            <pc:sldMk cId="17541058" sldId="275"/>
            <ac:picMk id="1030" creationId="{4D249DCE-BE1E-F140-B494-87E64264F2DA}"/>
          </ac:picMkLst>
        </pc:picChg>
      </pc:sldChg>
      <pc:sldChg chg="addSp modSp mod ord setBg setClrOvrMap">
        <pc:chgData name="Devanshu Kumar" userId="18c4f2c523429ab5" providerId="LiveId" clId="{EAE0BAE5-44B1-9949-BC9D-677889AEFDD9}" dt="2020-12-10T02:35:30.086" v="85" actId="20578"/>
        <pc:sldMkLst>
          <pc:docMk/>
          <pc:sldMk cId="161087011" sldId="276"/>
        </pc:sldMkLst>
        <pc:spChg chg="mod">
          <ac:chgData name="Devanshu Kumar" userId="18c4f2c523429ab5" providerId="LiveId" clId="{EAE0BAE5-44B1-9949-BC9D-677889AEFDD9}" dt="2020-12-10T02:34:09.511" v="59" actId="26606"/>
          <ac:spMkLst>
            <pc:docMk/>
            <pc:sldMk cId="161087011" sldId="276"/>
            <ac:spMk id="2" creationId="{2132EAAD-CD22-1C4D-AF0B-78F086774E6F}"/>
          </ac:spMkLst>
        </pc:spChg>
        <pc:spChg chg="mod">
          <ac:chgData name="Devanshu Kumar" userId="18c4f2c523429ab5" providerId="LiveId" clId="{EAE0BAE5-44B1-9949-BC9D-677889AEFDD9}" dt="2020-12-10T02:34:09.511" v="59" actId="26606"/>
          <ac:spMkLst>
            <pc:docMk/>
            <pc:sldMk cId="161087011" sldId="276"/>
            <ac:spMk id="3" creationId="{8F872547-1DF2-EC43-9C83-2B9776CBCBA7}"/>
          </ac:spMkLst>
        </pc:spChg>
        <pc:spChg chg="add">
          <ac:chgData name="Devanshu Kumar" userId="18c4f2c523429ab5" providerId="LiveId" clId="{EAE0BAE5-44B1-9949-BC9D-677889AEFDD9}" dt="2020-12-10T02:34:09.511" v="59" actId="26606"/>
          <ac:spMkLst>
            <pc:docMk/>
            <pc:sldMk cId="161087011" sldId="276"/>
            <ac:spMk id="9" creationId="{B4AAD3FD-83A5-4B89-9F8F-01B8870865BE}"/>
          </ac:spMkLst>
        </pc:spChg>
        <pc:spChg chg="add">
          <ac:chgData name="Devanshu Kumar" userId="18c4f2c523429ab5" providerId="LiveId" clId="{EAE0BAE5-44B1-9949-BC9D-677889AEFDD9}" dt="2020-12-10T02:34:09.511" v="59" actId="26606"/>
          <ac:spMkLst>
            <pc:docMk/>
            <pc:sldMk cId="161087011" sldId="276"/>
            <ac:spMk id="11" creationId="{61752F1D-FC0F-4103-9584-630E643CCDA6}"/>
          </ac:spMkLst>
        </pc:spChg>
        <pc:spChg chg="add">
          <ac:chgData name="Devanshu Kumar" userId="18c4f2c523429ab5" providerId="LiveId" clId="{EAE0BAE5-44B1-9949-BC9D-677889AEFDD9}" dt="2020-12-10T02:34:09.511" v="59" actId="26606"/>
          <ac:spMkLst>
            <pc:docMk/>
            <pc:sldMk cId="161087011" sldId="276"/>
            <ac:spMk id="13" creationId="{70151CB7-E7DE-4917-B831-01DF9CE01306}"/>
          </ac:spMkLst>
        </pc:spChg>
        <pc:spChg chg="add">
          <ac:chgData name="Devanshu Kumar" userId="18c4f2c523429ab5" providerId="LiveId" clId="{EAE0BAE5-44B1-9949-BC9D-677889AEFDD9}" dt="2020-12-10T02:34:09.511" v="59" actId="26606"/>
          <ac:spMkLst>
            <pc:docMk/>
            <pc:sldMk cId="161087011" sldId="276"/>
            <ac:spMk id="15" creationId="{A92A1116-1C84-41DF-B803-1F7B0883EC82}"/>
          </ac:spMkLst>
        </pc:spChg>
        <pc:graphicFrameChg chg="mod modGraphic">
          <ac:chgData name="Devanshu Kumar" userId="18c4f2c523429ab5" providerId="LiveId" clId="{EAE0BAE5-44B1-9949-BC9D-677889AEFDD9}" dt="2020-12-10T02:34:09.511" v="59" actId="26606"/>
          <ac:graphicFrameMkLst>
            <pc:docMk/>
            <pc:sldMk cId="161087011" sldId="276"/>
            <ac:graphicFrameMk id="4" creationId="{3CDF8256-80C4-9248-95B8-2AE07E609399}"/>
          </ac:graphicFrameMkLst>
        </pc:graphicFrameChg>
      </pc:sldChg>
      <pc:sldChg chg="ord">
        <pc:chgData name="Devanshu Kumar" userId="18c4f2c523429ab5" providerId="LiveId" clId="{EAE0BAE5-44B1-9949-BC9D-677889AEFDD9}" dt="2020-12-10T02:35:16.710" v="83" actId="20578"/>
        <pc:sldMkLst>
          <pc:docMk/>
          <pc:sldMk cId="1333872723" sldId="277"/>
        </pc:sldMkLst>
      </pc:sldChg>
      <pc:sldChg chg="ord">
        <pc:chgData name="Devanshu Kumar" userId="18c4f2c523429ab5" providerId="LiveId" clId="{EAE0BAE5-44B1-9949-BC9D-677889AEFDD9}" dt="2020-12-10T02:35:18.679" v="84" actId="20578"/>
        <pc:sldMkLst>
          <pc:docMk/>
          <pc:sldMk cId="2593666426" sldId="278"/>
        </pc:sldMkLst>
      </pc:sldChg>
      <pc:sldChg chg="modSp new del mod">
        <pc:chgData name="Devanshu Kumar" userId="18c4f2c523429ab5" providerId="LiveId" clId="{EAE0BAE5-44B1-9949-BC9D-677889AEFDD9}" dt="2020-12-10T02:11:39.680" v="28" actId="680"/>
        <pc:sldMkLst>
          <pc:docMk/>
          <pc:sldMk cId="1647829749" sldId="279"/>
        </pc:sldMkLst>
        <pc:spChg chg="mod">
          <ac:chgData name="Devanshu Kumar" userId="18c4f2c523429ab5" providerId="LiveId" clId="{EAE0BAE5-44B1-9949-BC9D-677889AEFDD9}" dt="2020-12-10T02:11:10.639" v="27" actId="20577"/>
          <ac:spMkLst>
            <pc:docMk/>
            <pc:sldMk cId="1647829749" sldId="279"/>
            <ac:spMk id="2" creationId="{9D59F42F-054C-DE47-BDCB-93B9AC168FF7}"/>
          </ac:spMkLst>
        </pc:spChg>
      </pc:sldChg>
      <pc:sldChg chg="modSp new mod">
        <pc:chgData name="Devanshu Kumar" userId="18c4f2c523429ab5" providerId="LiveId" clId="{EAE0BAE5-44B1-9949-BC9D-677889AEFDD9}" dt="2020-12-11T06:25:09.382" v="2925" actId="20577"/>
        <pc:sldMkLst>
          <pc:docMk/>
          <pc:sldMk cId="4080286517" sldId="279"/>
        </pc:sldMkLst>
        <pc:spChg chg="mod">
          <ac:chgData name="Devanshu Kumar" userId="18c4f2c523429ab5" providerId="LiveId" clId="{EAE0BAE5-44B1-9949-BC9D-677889AEFDD9}" dt="2020-12-10T02:11:49.196" v="42" actId="20577"/>
          <ac:spMkLst>
            <pc:docMk/>
            <pc:sldMk cId="4080286517" sldId="279"/>
            <ac:spMk id="2" creationId="{6B653E95-A4BA-2E41-89FA-457C1D28E3C9}"/>
          </ac:spMkLst>
        </pc:spChg>
        <pc:spChg chg="mod">
          <ac:chgData name="Devanshu Kumar" userId="18c4f2c523429ab5" providerId="LiveId" clId="{EAE0BAE5-44B1-9949-BC9D-677889AEFDD9}" dt="2020-12-11T06:25:09.382" v="2925" actId="20577"/>
          <ac:spMkLst>
            <pc:docMk/>
            <pc:sldMk cId="4080286517" sldId="279"/>
            <ac:spMk id="3" creationId="{7347E5F2-07ED-D749-9AB9-187224172109}"/>
          </ac:spMkLst>
        </pc:spChg>
      </pc:sldChg>
      <pc:sldChg chg="addSp modSp new mod setBg setClrOvrMap">
        <pc:chgData name="Devanshu Kumar" userId="18c4f2c523429ab5" providerId="LiveId" clId="{EAE0BAE5-44B1-9949-BC9D-677889AEFDD9}" dt="2020-12-11T06:31:35.685" v="2991" actId="20577"/>
        <pc:sldMkLst>
          <pc:docMk/>
          <pc:sldMk cId="3497149774" sldId="280"/>
        </pc:sldMkLst>
        <pc:spChg chg="mod">
          <ac:chgData name="Devanshu Kumar" userId="18c4f2c523429ab5" providerId="LiveId" clId="{EAE0BAE5-44B1-9949-BC9D-677889AEFDD9}" dt="2020-12-11T05:47:18.073" v="636" actId="26606"/>
          <ac:spMkLst>
            <pc:docMk/>
            <pc:sldMk cId="3497149774" sldId="280"/>
            <ac:spMk id="2" creationId="{AEB512A6-F796-0045-90AE-A5AF49725822}"/>
          </ac:spMkLst>
        </pc:spChg>
        <pc:spChg chg="mod ord">
          <ac:chgData name="Devanshu Kumar" userId="18c4f2c523429ab5" providerId="LiveId" clId="{EAE0BAE5-44B1-9949-BC9D-677889AEFDD9}" dt="2020-12-11T06:31:35.685" v="2991" actId="20577"/>
          <ac:spMkLst>
            <pc:docMk/>
            <pc:sldMk cId="3497149774" sldId="280"/>
            <ac:spMk id="3" creationId="{22E812A5-C3B4-6E43-9CB5-20A7BBB0ABAC}"/>
          </ac:spMkLst>
        </pc:spChg>
        <pc:spChg chg="add">
          <ac:chgData name="Devanshu Kumar" userId="18c4f2c523429ab5" providerId="LiveId" clId="{EAE0BAE5-44B1-9949-BC9D-677889AEFDD9}" dt="2020-12-11T05:47:18.073" v="636" actId="26606"/>
          <ac:spMkLst>
            <pc:docMk/>
            <pc:sldMk cId="3497149774" sldId="280"/>
            <ac:spMk id="10" creationId="{B4AAD3FD-83A5-4B89-9F8F-01B8870865BE}"/>
          </ac:spMkLst>
        </pc:spChg>
        <pc:spChg chg="add">
          <ac:chgData name="Devanshu Kumar" userId="18c4f2c523429ab5" providerId="LiveId" clId="{EAE0BAE5-44B1-9949-BC9D-677889AEFDD9}" dt="2020-12-11T05:47:18.073" v="636" actId="26606"/>
          <ac:spMkLst>
            <pc:docMk/>
            <pc:sldMk cId="3497149774" sldId="280"/>
            <ac:spMk id="12" creationId="{61752F1D-FC0F-4103-9584-630E643CCDA6}"/>
          </ac:spMkLst>
        </pc:spChg>
        <pc:spChg chg="add">
          <ac:chgData name="Devanshu Kumar" userId="18c4f2c523429ab5" providerId="LiveId" clId="{EAE0BAE5-44B1-9949-BC9D-677889AEFDD9}" dt="2020-12-11T05:47:18.073" v="636" actId="26606"/>
          <ac:spMkLst>
            <pc:docMk/>
            <pc:sldMk cId="3497149774" sldId="280"/>
            <ac:spMk id="14" creationId="{70151CB7-E7DE-4917-B831-01DF9CE01306}"/>
          </ac:spMkLst>
        </pc:spChg>
        <pc:spChg chg="add">
          <ac:chgData name="Devanshu Kumar" userId="18c4f2c523429ab5" providerId="LiveId" clId="{EAE0BAE5-44B1-9949-BC9D-677889AEFDD9}" dt="2020-12-11T05:47:18.073" v="636" actId="26606"/>
          <ac:spMkLst>
            <pc:docMk/>
            <pc:sldMk cId="3497149774" sldId="280"/>
            <ac:spMk id="16" creationId="{A92A1116-1C84-41DF-B803-1F7B0883EC82}"/>
          </ac:spMkLst>
        </pc:spChg>
        <pc:picChg chg="add mod">
          <ac:chgData name="Devanshu Kumar" userId="18c4f2c523429ab5" providerId="LiveId" clId="{EAE0BAE5-44B1-9949-BC9D-677889AEFDD9}" dt="2020-12-11T05:47:18.073" v="636" actId="26606"/>
          <ac:picMkLst>
            <pc:docMk/>
            <pc:sldMk cId="3497149774" sldId="280"/>
            <ac:picMk id="5" creationId="{562F42A0-AB38-AE44-8A0F-5728998AE0A6}"/>
          </ac:picMkLst>
        </pc:picChg>
      </pc:sldChg>
      <pc:sldChg chg="addSp delSp modSp new mod setBg setClrOvrMap">
        <pc:chgData name="Devanshu Kumar" userId="18c4f2c523429ab5" providerId="LiveId" clId="{EAE0BAE5-44B1-9949-BC9D-677889AEFDD9}" dt="2020-12-11T06:11:17.368" v="1629" actId="20577"/>
        <pc:sldMkLst>
          <pc:docMk/>
          <pc:sldMk cId="2323187242" sldId="281"/>
        </pc:sldMkLst>
        <pc:spChg chg="mod">
          <ac:chgData name="Devanshu Kumar" userId="18c4f2c523429ab5" providerId="LiveId" clId="{EAE0BAE5-44B1-9949-BC9D-677889AEFDD9}" dt="2020-12-11T06:05:56.128" v="1071" actId="26606"/>
          <ac:spMkLst>
            <pc:docMk/>
            <pc:sldMk cId="2323187242" sldId="281"/>
            <ac:spMk id="2" creationId="{9CED9B17-8578-6943-A4F4-423CA5EBA590}"/>
          </ac:spMkLst>
        </pc:spChg>
        <pc:spChg chg="del">
          <ac:chgData name="Devanshu Kumar" userId="18c4f2c523429ab5" providerId="LiveId" clId="{EAE0BAE5-44B1-9949-BC9D-677889AEFDD9}" dt="2020-12-11T05:48:54.446" v="701" actId="3680"/>
          <ac:spMkLst>
            <pc:docMk/>
            <pc:sldMk cId="2323187242" sldId="281"/>
            <ac:spMk id="3" creationId="{7FE8AD9D-9164-5F4C-AD5C-BDDA663E54EC}"/>
          </ac:spMkLst>
        </pc:spChg>
        <pc:spChg chg="add mod">
          <ac:chgData name="Devanshu Kumar" userId="18c4f2c523429ab5" providerId="LiveId" clId="{EAE0BAE5-44B1-9949-BC9D-677889AEFDD9}" dt="2020-12-11T06:11:17.368" v="1629" actId="20577"/>
          <ac:spMkLst>
            <pc:docMk/>
            <pc:sldMk cId="2323187242" sldId="281"/>
            <ac:spMk id="9" creationId="{031DC4E7-2760-4A3B-85CD-1ED9F5691D9A}"/>
          </ac:spMkLst>
        </pc:spChg>
        <pc:spChg chg="add">
          <ac:chgData name="Devanshu Kumar" userId="18c4f2c523429ab5" providerId="LiveId" clId="{EAE0BAE5-44B1-9949-BC9D-677889AEFDD9}" dt="2020-12-11T06:05:56.128" v="1071" actId="26606"/>
          <ac:spMkLst>
            <pc:docMk/>
            <pc:sldMk cId="2323187242" sldId="281"/>
            <ac:spMk id="12" creationId="{B4AAD3FD-83A5-4B89-9F8F-01B8870865BE}"/>
          </ac:spMkLst>
        </pc:spChg>
        <pc:spChg chg="add">
          <ac:chgData name="Devanshu Kumar" userId="18c4f2c523429ab5" providerId="LiveId" clId="{EAE0BAE5-44B1-9949-BC9D-677889AEFDD9}" dt="2020-12-11T06:05:56.128" v="1071" actId="26606"/>
          <ac:spMkLst>
            <pc:docMk/>
            <pc:sldMk cId="2323187242" sldId="281"/>
            <ac:spMk id="14" creationId="{61752F1D-FC0F-4103-9584-630E643CCDA6}"/>
          </ac:spMkLst>
        </pc:spChg>
        <pc:spChg chg="add">
          <ac:chgData name="Devanshu Kumar" userId="18c4f2c523429ab5" providerId="LiveId" clId="{EAE0BAE5-44B1-9949-BC9D-677889AEFDD9}" dt="2020-12-11T06:05:56.128" v="1071" actId="26606"/>
          <ac:spMkLst>
            <pc:docMk/>
            <pc:sldMk cId="2323187242" sldId="281"/>
            <ac:spMk id="16" creationId="{70151CB7-E7DE-4917-B831-01DF9CE01306}"/>
          </ac:spMkLst>
        </pc:spChg>
        <pc:spChg chg="add">
          <ac:chgData name="Devanshu Kumar" userId="18c4f2c523429ab5" providerId="LiveId" clId="{EAE0BAE5-44B1-9949-BC9D-677889AEFDD9}" dt="2020-12-11T06:05:56.128" v="1071" actId="26606"/>
          <ac:spMkLst>
            <pc:docMk/>
            <pc:sldMk cId="2323187242" sldId="281"/>
            <ac:spMk id="18" creationId="{A92A1116-1C84-41DF-B803-1F7B0883EC82}"/>
          </ac:spMkLst>
        </pc:spChg>
        <pc:graphicFrameChg chg="add del mod ord modGraphic">
          <ac:chgData name="Devanshu Kumar" userId="18c4f2c523429ab5" providerId="LiveId" clId="{EAE0BAE5-44B1-9949-BC9D-677889AEFDD9}" dt="2020-12-11T06:05:56.128" v="1071" actId="26606"/>
          <ac:graphicFrameMkLst>
            <pc:docMk/>
            <pc:sldMk cId="2323187242" sldId="281"/>
            <ac:graphicFrameMk id="4" creationId="{7699AC1F-C2B0-8E46-AAA7-2A024CDC53CC}"/>
          </ac:graphicFrameMkLst>
        </pc:graphicFrameChg>
        <pc:graphicFrameChg chg="add">
          <ac:chgData name="Devanshu Kumar" userId="18c4f2c523429ab5" providerId="LiveId" clId="{EAE0BAE5-44B1-9949-BC9D-677889AEFDD9}" dt="2020-12-11T06:05:56.128" v="1071" actId="26606"/>
          <ac:graphicFrameMkLst>
            <pc:docMk/>
            <pc:sldMk cId="2323187242" sldId="281"/>
            <ac:graphicFrameMk id="7" creationId="{7699AC1F-C2B0-8E46-AAA7-2A024CDC53CC}"/>
          </ac:graphicFrameMkLst>
        </pc:graphicFrameChg>
      </pc:sldChg>
      <pc:sldChg chg="modSp new mod">
        <pc:chgData name="Devanshu Kumar" userId="18c4f2c523429ab5" providerId="LiveId" clId="{EAE0BAE5-44B1-9949-BC9D-677889AEFDD9}" dt="2020-12-11T06:09:22.964" v="1555" actId="20577"/>
        <pc:sldMkLst>
          <pc:docMk/>
          <pc:sldMk cId="1566603254" sldId="282"/>
        </pc:sldMkLst>
        <pc:spChg chg="mod">
          <ac:chgData name="Devanshu Kumar" userId="18c4f2c523429ab5" providerId="LiveId" clId="{EAE0BAE5-44B1-9949-BC9D-677889AEFDD9}" dt="2020-12-11T06:08:31.541" v="1413" actId="20577"/>
          <ac:spMkLst>
            <pc:docMk/>
            <pc:sldMk cId="1566603254" sldId="282"/>
            <ac:spMk id="2" creationId="{24EF82B2-20AF-874A-BCD0-520B04283A73}"/>
          </ac:spMkLst>
        </pc:spChg>
        <pc:spChg chg="mod">
          <ac:chgData name="Devanshu Kumar" userId="18c4f2c523429ab5" providerId="LiveId" clId="{EAE0BAE5-44B1-9949-BC9D-677889AEFDD9}" dt="2020-12-11T06:09:22.964" v="1555" actId="20577"/>
          <ac:spMkLst>
            <pc:docMk/>
            <pc:sldMk cId="1566603254" sldId="282"/>
            <ac:spMk id="3" creationId="{4B6DE703-84E1-3541-868C-2045DEC711C4}"/>
          </ac:spMkLst>
        </pc:spChg>
      </pc:sldChg>
      <pc:sldChg chg="addSp modSp new mod ord setBg setClrOvrMap">
        <pc:chgData name="Devanshu Kumar" userId="18c4f2c523429ab5" providerId="LiveId" clId="{EAE0BAE5-44B1-9949-BC9D-677889AEFDD9}" dt="2020-12-11T06:18:03.524" v="2622" actId="20578"/>
        <pc:sldMkLst>
          <pc:docMk/>
          <pc:sldMk cId="3931771144" sldId="283"/>
        </pc:sldMkLst>
        <pc:spChg chg="mod">
          <ac:chgData name="Devanshu Kumar" userId="18c4f2c523429ab5" providerId="LiveId" clId="{EAE0BAE5-44B1-9949-BC9D-677889AEFDD9}" dt="2020-12-11T06:17:34.501" v="2618" actId="26606"/>
          <ac:spMkLst>
            <pc:docMk/>
            <pc:sldMk cId="3931771144" sldId="283"/>
            <ac:spMk id="2" creationId="{625FD3CD-8901-B04C-87F8-455191ACED64}"/>
          </ac:spMkLst>
        </pc:spChg>
        <pc:spChg chg="mod">
          <ac:chgData name="Devanshu Kumar" userId="18c4f2c523429ab5" providerId="LiveId" clId="{EAE0BAE5-44B1-9949-BC9D-677889AEFDD9}" dt="2020-12-11T06:17:34.501" v="2618" actId="26606"/>
          <ac:spMkLst>
            <pc:docMk/>
            <pc:sldMk cId="3931771144" sldId="283"/>
            <ac:spMk id="3" creationId="{12CB4E10-24EE-984C-B1D4-EE9E24026AF8}"/>
          </ac:spMkLst>
        </pc:spChg>
        <pc:spChg chg="add">
          <ac:chgData name="Devanshu Kumar" userId="18c4f2c523429ab5" providerId="LiveId" clId="{EAE0BAE5-44B1-9949-BC9D-677889AEFDD9}" dt="2020-12-11T06:17:34.501" v="2618" actId="26606"/>
          <ac:spMkLst>
            <pc:docMk/>
            <pc:sldMk cId="3931771144" sldId="283"/>
            <ac:spMk id="10" creationId="{B4AAD3FD-83A5-4B89-9F8F-01B8870865BE}"/>
          </ac:spMkLst>
        </pc:spChg>
        <pc:spChg chg="add">
          <ac:chgData name="Devanshu Kumar" userId="18c4f2c523429ab5" providerId="LiveId" clId="{EAE0BAE5-44B1-9949-BC9D-677889AEFDD9}" dt="2020-12-11T06:17:34.501" v="2618" actId="26606"/>
          <ac:spMkLst>
            <pc:docMk/>
            <pc:sldMk cId="3931771144" sldId="283"/>
            <ac:spMk id="12" creationId="{61752F1D-FC0F-4103-9584-630E643CCDA6}"/>
          </ac:spMkLst>
        </pc:spChg>
        <pc:spChg chg="add">
          <ac:chgData name="Devanshu Kumar" userId="18c4f2c523429ab5" providerId="LiveId" clId="{EAE0BAE5-44B1-9949-BC9D-677889AEFDD9}" dt="2020-12-11T06:17:34.501" v="2618" actId="26606"/>
          <ac:spMkLst>
            <pc:docMk/>
            <pc:sldMk cId="3931771144" sldId="283"/>
            <ac:spMk id="14" creationId="{70151CB7-E7DE-4917-B831-01DF9CE01306}"/>
          </ac:spMkLst>
        </pc:spChg>
        <pc:spChg chg="add">
          <ac:chgData name="Devanshu Kumar" userId="18c4f2c523429ab5" providerId="LiveId" clId="{EAE0BAE5-44B1-9949-BC9D-677889AEFDD9}" dt="2020-12-11T06:17:34.501" v="2618" actId="26606"/>
          <ac:spMkLst>
            <pc:docMk/>
            <pc:sldMk cId="3931771144" sldId="283"/>
            <ac:spMk id="16" creationId="{A92A1116-1C84-41DF-B803-1F7B0883EC82}"/>
          </ac:spMkLst>
        </pc:spChg>
        <pc:picChg chg="add">
          <ac:chgData name="Devanshu Kumar" userId="18c4f2c523429ab5" providerId="LiveId" clId="{EAE0BAE5-44B1-9949-BC9D-677889AEFDD9}" dt="2020-12-11T06:17:34.501" v="2618" actId="26606"/>
          <ac:picMkLst>
            <pc:docMk/>
            <pc:sldMk cId="3931771144" sldId="283"/>
            <ac:picMk id="7" creationId="{E198A1BC-5001-4E35-9154-234A6AE0E398}"/>
          </ac:picMkLst>
        </pc:picChg>
      </pc:sldChg>
      <pc:sldChg chg="modSp new mod">
        <pc:chgData name="Devanshu Kumar" userId="18c4f2c523429ab5" providerId="LiveId" clId="{EAE0BAE5-44B1-9949-BC9D-677889AEFDD9}" dt="2020-12-11T06:37:37.137" v="3152"/>
        <pc:sldMkLst>
          <pc:docMk/>
          <pc:sldMk cId="2193196873" sldId="284"/>
        </pc:sldMkLst>
        <pc:spChg chg="mod">
          <ac:chgData name="Devanshu Kumar" userId="18c4f2c523429ab5" providerId="LiveId" clId="{EAE0BAE5-44B1-9949-BC9D-677889AEFDD9}" dt="2020-12-11T06:18:41.913" v="2635" actId="20577"/>
          <ac:spMkLst>
            <pc:docMk/>
            <pc:sldMk cId="2193196873" sldId="284"/>
            <ac:spMk id="2" creationId="{100C0DDE-D33F-E847-A75C-8F5A787FFFE5}"/>
          </ac:spMkLst>
        </pc:spChg>
        <pc:spChg chg="mod">
          <ac:chgData name="Devanshu Kumar" userId="18c4f2c523429ab5" providerId="LiveId" clId="{EAE0BAE5-44B1-9949-BC9D-677889AEFDD9}" dt="2020-12-11T06:37:37.137" v="3152"/>
          <ac:spMkLst>
            <pc:docMk/>
            <pc:sldMk cId="2193196873" sldId="284"/>
            <ac:spMk id="3" creationId="{7DFA7CC1-5115-084D-8C4A-CBEB039860DC}"/>
          </ac:spMkLst>
        </pc:spChg>
      </pc:sldChg>
      <pc:sldChg chg="addSp delSp modSp new mod setBg">
        <pc:chgData name="Devanshu Kumar" userId="18c4f2c523429ab5" providerId="LiveId" clId="{EAE0BAE5-44B1-9949-BC9D-677889AEFDD9}" dt="2020-12-11T06:33:06.696" v="2998" actId="26606"/>
        <pc:sldMkLst>
          <pc:docMk/>
          <pc:sldMk cId="3323673179" sldId="285"/>
        </pc:sldMkLst>
        <pc:spChg chg="del">
          <ac:chgData name="Devanshu Kumar" userId="18c4f2c523429ab5" providerId="LiveId" clId="{EAE0BAE5-44B1-9949-BC9D-677889AEFDD9}" dt="2020-12-11T06:33:06.696" v="2998" actId="26606"/>
          <ac:spMkLst>
            <pc:docMk/>
            <pc:sldMk cId="3323673179" sldId="285"/>
            <ac:spMk id="2" creationId="{4B65DCB9-656D-2249-B7B6-A4C284B12AF7}"/>
          </ac:spMkLst>
        </pc:spChg>
        <pc:spChg chg="del">
          <ac:chgData name="Devanshu Kumar" userId="18c4f2c523429ab5" providerId="LiveId" clId="{EAE0BAE5-44B1-9949-BC9D-677889AEFDD9}" dt="2020-12-11T06:33:06.696" v="2998" actId="26606"/>
          <ac:spMkLst>
            <pc:docMk/>
            <pc:sldMk cId="3323673179" sldId="285"/>
            <ac:spMk id="3" creationId="{0A0D6735-B94C-9A44-8D59-8CB16C915BB8}"/>
          </ac:spMkLst>
        </pc:spChg>
        <pc:spChg chg="add">
          <ac:chgData name="Devanshu Kumar" userId="18c4f2c523429ab5" providerId="LiveId" clId="{EAE0BAE5-44B1-9949-BC9D-677889AEFDD9}" dt="2020-12-11T06:33:06.696" v="2998" actId="26606"/>
          <ac:spMkLst>
            <pc:docMk/>
            <pc:sldMk cId="3323673179" sldId="285"/>
            <ac:spMk id="13" creationId="{AEBE9F1A-B38D-446E-83AE-14B17CE77FF2}"/>
          </ac:spMkLst>
        </pc:spChg>
        <pc:spChg chg="add">
          <ac:chgData name="Devanshu Kumar" userId="18c4f2c523429ab5" providerId="LiveId" clId="{EAE0BAE5-44B1-9949-BC9D-677889AEFDD9}" dt="2020-12-11T06:33:06.696" v="2998" actId="26606"/>
          <ac:spMkLst>
            <pc:docMk/>
            <pc:sldMk cId="3323673179" sldId="285"/>
            <ac:spMk id="19" creationId="{5E3EB826-A471-488F-9E8A-D65528A3C0CA}"/>
          </ac:spMkLst>
        </pc:spChg>
        <pc:spChg chg="add">
          <ac:chgData name="Devanshu Kumar" userId="18c4f2c523429ab5" providerId="LiveId" clId="{EAE0BAE5-44B1-9949-BC9D-677889AEFDD9}" dt="2020-12-11T06:33:06.696" v="2998" actId="26606"/>
          <ac:spMkLst>
            <pc:docMk/>
            <pc:sldMk cId="3323673179" sldId="285"/>
            <ac:spMk id="21" creationId="{4159E445-83D7-4F7C-8B6B-79EDEFA5F788}"/>
          </ac:spMkLst>
        </pc:spChg>
        <pc:spChg chg="add">
          <ac:chgData name="Devanshu Kumar" userId="18c4f2c523429ab5" providerId="LiveId" clId="{EAE0BAE5-44B1-9949-BC9D-677889AEFDD9}" dt="2020-12-11T06:33:06.696" v="2998" actId="26606"/>
          <ac:spMkLst>
            <pc:docMk/>
            <pc:sldMk cId="3323673179" sldId="285"/>
            <ac:spMk id="23" creationId="{E1E43DD8-7DEF-4A83-A303-10947F34B086}"/>
          </ac:spMkLst>
        </pc:spChg>
        <pc:picChg chg="add mod">
          <ac:chgData name="Devanshu Kumar" userId="18c4f2c523429ab5" providerId="LiveId" clId="{EAE0BAE5-44B1-9949-BC9D-677889AEFDD9}" dt="2020-12-11T06:33:06.696" v="2998" actId="26606"/>
          <ac:picMkLst>
            <pc:docMk/>
            <pc:sldMk cId="3323673179" sldId="285"/>
            <ac:picMk id="4" creationId="{A557F341-A910-7646-86D9-D69F22BDB1F9}"/>
          </ac:picMkLst>
        </pc:picChg>
        <pc:picChg chg="add">
          <ac:chgData name="Devanshu Kumar" userId="18c4f2c523429ab5" providerId="LiveId" clId="{EAE0BAE5-44B1-9949-BC9D-677889AEFDD9}" dt="2020-12-11T06:33:06.696" v="2998" actId="26606"/>
          <ac:picMkLst>
            <pc:docMk/>
            <pc:sldMk cId="3323673179" sldId="285"/>
            <ac:picMk id="9" creationId="{C9ECDD5C-152A-4CC7-8333-0F367B3A62EA}"/>
          </ac:picMkLst>
        </pc:picChg>
        <pc:picChg chg="add">
          <ac:chgData name="Devanshu Kumar" userId="18c4f2c523429ab5" providerId="LiveId" clId="{EAE0BAE5-44B1-9949-BC9D-677889AEFDD9}" dt="2020-12-11T06:33:06.696" v="2998" actId="26606"/>
          <ac:picMkLst>
            <pc:docMk/>
            <pc:sldMk cId="3323673179" sldId="285"/>
            <ac:picMk id="11" creationId="{7F5C92A3-369B-43F3-BDCE-E560B1B0EC89}"/>
          </ac:picMkLst>
        </pc:picChg>
        <pc:picChg chg="add">
          <ac:chgData name="Devanshu Kumar" userId="18c4f2c523429ab5" providerId="LiveId" clId="{EAE0BAE5-44B1-9949-BC9D-677889AEFDD9}" dt="2020-12-11T06:33:06.696" v="2998" actId="26606"/>
          <ac:picMkLst>
            <pc:docMk/>
            <pc:sldMk cId="3323673179" sldId="285"/>
            <ac:picMk id="15" creationId="{915B5014-A7EC-4BA6-9C83-8840CF81DB28}"/>
          </ac:picMkLst>
        </pc:picChg>
        <pc:picChg chg="add">
          <ac:chgData name="Devanshu Kumar" userId="18c4f2c523429ab5" providerId="LiveId" clId="{EAE0BAE5-44B1-9949-BC9D-677889AEFDD9}" dt="2020-12-11T06:33:06.696" v="2998" actId="26606"/>
          <ac:picMkLst>
            <pc:docMk/>
            <pc:sldMk cId="3323673179" sldId="285"/>
            <ac:picMk id="17" creationId="{022C43AB-86D7-420D-8AD7-DC0A15FDD0AF}"/>
          </ac:picMkLst>
        </pc:picChg>
      </pc:sldChg>
      <pc:sldChg chg="modSp new mod">
        <pc:chgData name="Devanshu Kumar" userId="18c4f2c523429ab5" providerId="LiveId" clId="{EAE0BAE5-44B1-9949-BC9D-677889AEFDD9}" dt="2020-12-11T21:03:52.023" v="3256" actId="20577"/>
        <pc:sldMkLst>
          <pc:docMk/>
          <pc:sldMk cId="4081053186" sldId="286"/>
        </pc:sldMkLst>
        <pc:spChg chg="mod">
          <ac:chgData name="Devanshu Kumar" userId="18c4f2c523429ab5" providerId="LiveId" clId="{EAE0BAE5-44B1-9949-BC9D-677889AEFDD9}" dt="2020-12-11T21:03:30.671" v="3179" actId="20577"/>
          <ac:spMkLst>
            <pc:docMk/>
            <pc:sldMk cId="4081053186" sldId="286"/>
            <ac:spMk id="2" creationId="{EC963972-D660-AD49-873C-55B97207DE23}"/>
          </ac:spMkLst>
        </pc:spChg>
        <pc:spChg chg="mod">
          <ac:chgData name="Devanshu Kumar" userId="18c4f2c523429ab5" providerId="LiveId" clId="{EAE0BAE5-44B1-9949-BC9D-677889AEFDD9}" dt="2020-12-11T21:03:52.023" v="3256" actId="20577"/>
          <ac:spMkLst>
            <pc:docMk/>
            <pc:sldMk cId="4081053186" sldId="286"/>
            <ac:spMk id="3" creationId="{42F3166A-330A-BD46-98C0-DEA1CEEC4457}"/>
          </ac:spMkLst>
        </pc:spChg>
      </pc:sldChg>
      <pc:sldChg chg="modSp new mod">
        <pc:chgData name="Devanshu Kumar" userId="18c4f2c523429ab5" providerId="LiveId" clId="{EAE0BAE5-44B1-9949-BC9D-677889AEFDD9}" dt="2020-12-11T21:26:37.177" v="3562" actId="33524"/>
        <pc:sldMkLst>
          <pc:docMk/>
          <pc:sldMk cId="2108834076" sldId="287"/>
        </pc:sldMkLst>
        <pc:spChg chg="mod">
          <ac:chgData name="Devanshu Kumar" userId="18c4f2c523429ab5" providerId="LiveId" clId="{EAE0BAE5-44B1-9949-BC9D-677889AEFDD9}" dt="2020-12-11T21:24:05.753" v="3266" actId="20577"/>
          <ac:spMkLst>
            <pc:docMk/>
            <pc:sldMk cId="2108834076" sldId="287"/>
            <ac:spMk id="2" creationId="{34D02EA3-62EA-AB49-B42A-95E9607000AB}"/>
          </ac:spMkLst>
        </pc:spChg>
        <pc:spChg chg="mod">
          <ac:chgData name="Devanshu Kumar" userId="18c4f2c523429ab5" providerId="LiveId" clId="{EAE0BAE5-44B1-9949-BC9D-677889AEFDD9}" dt="2020-12-11T21:26:37.177" v="3562" actId="33524"/>
          <ac:spMkLst>
            <pc:docMk/>
            <pc:sldMk cId="2108834076" sldId="287"/>
            <ac:spMk id="3" creationId="{CD8D799A-C222-5C41-810B-404C2D3F62E1}"/>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25836EA-A894-4346-BDFC-C7DC90055781}" type="doc">
      <dgm:prSet loTypeId="urn:microsoft.com/office/officeart/2005/8/layout/process4" loCatId="process" qsTypeId="urn:microsoft.com/office/officeart/2005/8/quickstyle/simple4" qsCatId="simple" csTypeId="urn:microsoft.com/office/officeart/2005/8/colors/colorful1" csCatId="colorful" phldr="1"/>
      <dgm:spPr/>
      <dgm:t>
        <a:bodyPr/>
        <a:lstStyle/>
        <a:p>
          <a:endParaRPr lang="en-US"/>
        </a:p>
      </dgm:t>
    </dgm:pt>
    <dgm:pt modelId="{8F3B7083-9F6D-44C1-8FEA-9279C469777F}">
      <dgm:prSet/>
      <dgm:spPr/>
      <dgm:t>
        <a:bodyPr/>
        <a:lstStyle/>
        <a:p>
          <a:r>
            <a:rPr lang="en-US" dirty="0"/>
            <a:t>Using a portable sensor capable of sensing air flow and supply temperature, we can train our model with true data using the device’s supply temperature and air flow sensor. </a:t>
          </a:r>
        </a:p>
      </dgm:t>
    </dgm:pt>
    <dgm:pt modelId="{B973DE3C-A681-4BE7-B62B-97D068451613}" type="parTrans" cxnId="{1440E604-1842-4057-A65F-739B2E79AE21}">
      <dgm:prSet/>
      <dgm:spPr/>
      <dgm:t>
        <a:bodyPr/>
        <a:lstStyle/>
        <a:p>
          <a:endParaRPr lang="en-US"/>
        </a:p>
      </dgm:t>
    </dgm:pt>
    <dgm:pt modelId="{BF5F7569-0A0F-445F-B959-639A2CD3AA42}" type="sibTrans" cxnId="{1440E604-1842-4057-A65F-739B2E79AE21}">
      <dgm:prSet/>
      <dgm:spPr/>
      <dgm:t>
        <a:bodyPr/>
        <a:lstStyle/>
        <a:p>
          <a:endParaRPr lang="en-US"/>
        </a:p>
      </dgm:t>
    </dgm:pt>
    <dgm:pt modelId="{11DA30F1-3D08-4DB7-B513-30326D759FE7}">
      <dgm:prSet/>
      <dgm:spPr/>
      <dgm:t>
        <a:bodyPr/>
        <a:lstStyle/>
        <a:p>
          <a:r>
            <a:rPr lang="en-US" dirty="0"/>
            <a:t>We can then apply the similar approach by training another model for the building data and using Jensen Shannon Divergence to compare how much does the building’s model deviate from the deployed sensor’s</a:t>
          </a:r>
        </a:p>
      </dgm:t>
    </dgm:pt>
    <dgm:pt modelId="{085862ED-C070-4821-98D8-F4066FBE27FC}" type="parTrans" cxnId="{FA44096F-58A3-4108-908C-2C56E495AEE3}">
      <dgm:prSet/>
      <dgm:spPr/>
      <dgm:t>
        <a:bodyPr/>
        <a:lstStyle/>
        <a:p>
          <a:endParaRPr lang="en-US"/>
        </a:p>
      </dgm:t>
    </dgm:pt>
    <dgm:pt modelId="{5199FA57-CB42-4278-B2B8-FF5B98D46E1D}" type="sibTrans" cxnId="{FA44096F-58A3-4108-908C-2C56E495AEE3}">
      <dgm:prSet/>
      <dgm:spPr/>
      <dgm:t>
        <a:bodyPr/>
        <a:lstStyle/>
        <a:p>
          <a:endParaRPr lang="en-US"/>
        </a:p>
      </dgm:t>
    </dgm:pt>
    <dgm:pt modelId="{5A932498-85E4-5F4A-AD34-72F5111A46EC}" type="pres">
      <dgm:prSet presAssocID="{A25836EA-A894-4346-BDFC-C7DC90055781}" presName="Name0" presStyleCnt="0">
        <dgm:presLayoutVars>
          <dgm:dir/>
          <dgm:animLvl val="lvl"/>
          <dgm:resizeHandles val="exact"/>
        </dgm:presLayoutVars>
      </dgm:prSet>
      <dgm:spPr/>
    </dgm:pt>
    <dgm:pt modelId="{790F809F-E021-DC45-A0E9-9A415C09616D}" type="pres">
      <dgm:prSet presAssocID="{11DA30F1-3D08-4DB7-B513-30326D759FE7}" presName="boxAndChildren" presStyleCnt="0"/>
      <dgm:spPr/>
    </dgm:pt>
    <dgm:pt modelId="{7410FEE3-A653-AA4B-B8DD-8399A6A83ED6}" type="pres">
      <dgm:prSet presAssocID="{11DA30F1-3D08-4DB7-B513-30326D759FE7}" presName="parentTextBox" presStyleLbl="node1" presStyleIdx="0" presStyleCnt="2"/>
      <dgm:spPr/>
    </dgm:pt>
    <dgm:pt modelId="{FA1D524C-28CC-144E-BBBD-A24DB3EC6A37}" type="pres">
      <dgm:prSet presAssocID="{BF5F7569-0A0F-445F-B959-639A2CD3AA42}" presName="sp" presStyleCnt="0"/>
      <dgm:spPr/>
    </dgm:pt>
    <dgm:pt modelId="{D03C63AC-5E76-1E40-B966-5C6D35449CE3}" type="pres">
      <dgm:prSet presAssocID="{8F3B7083-9F6D-44C1-8FEA-9279C469777F}" presName="arrowAndChildren" presStyleCnt="0"/>
      <dgm:spPr/>
    </dgm:pt>
    <dgm:pt modelId="{F186F79F-F886-374B-91C4-4F486FDD7123}" type="pres">
      <dgm:prSet presAssocID="{8F3B7083-9F6D-44C1-8FEA-9279C469777F}" presName="parentTextArrow" presStyleLbl="node1" presStyleIdx="1" presStyleCnt="2"/>
      <dgm:spPr/>
    </dgm:pt>
  </dgm:ptLst>
  <dgm:cxnLst>
    <dgm:cxn modelId="{1440E604-1842-4057-A65F-739B2E79AE21}" srcId="{A25836EA-A894-4346-BDFC-C7DC90055781}" destId="{8F3B7083-9F6D-44C1-8FEA-9279C469777F}" srcOrd="0" destOrd="0" parTransId="{B973DE3C-A681-4BE7-B62B-97D068451613}" sibTransId="{BF5F7569-0A0F-445F-B959-639A2CD3AA42}"/>
    <dgm:cxn modelId="{617A623F-2993-BC49-B447-731D9FF6B4FD}" type="presOf" srcId="{A25836EA-A894-4346-BDFC-C7DC90055781}" destId="{5A932498-85E4-5F4A-AD34-72F5111A46EC}" srcOrd="0" destOrd="0" presId="urn:microsoft.com/office/officeart/2005/8/layout/process4"/>
    <dgm:cxn modelId="{FA44096F-58A3-4108-908C-2C56E495AEE3}" srcId="{A25836EA-A894-4346-BDFC-C7DC90055781}" destId="{11DA30F1-3D08-4DB7-B513-30326D759FE7}" srcOrd="1" destOrd="0" parTransId="{085862ED-C070-4821-98D8-F4066FBE27FC}" sibTransId="{5199FA57-CB42-4278-B2B8-FF5B98D46E1D}"/>
    <dgm:cxn modelId="{AB26CF9E-499D-C641-8ACD-79083370115B}" type="presOf" srcId="{8F3B7083-9F6D-44C1-8FEA-9279C469777F}" destId="{F186F79F-F886-374B-91C4-4F486FDD7123}" srcOrd="0" destOrd="0" presId="urn:microsoft.com/office/officeart/2005/8/layout/process4"/>
    <dgm:cxn modelId="{CFE8DFA1-4B3A-5047-917C-39DA16672A3D}" type="presOf" srcId="{11DA30F1-3D08-4DB7-B513-30326D759FE7}" destId="{7410FEE3-A653-AA4B-B8DD-8399A6A83ED6}" srcOrd="0" destOrd="0" presId="urn:microsoft.com/office/officeart/2005/8/layout/process4"/>
    <dgm:cxn modelId="{61B6E88F-646D-1E4D-A65B-E2AAF458B66B}" type="presParOf" srcId="{5A932498-85E4-5F4A-AD34-72F5111A46EC}" destId="{790F809F-E021-DC45-A0E9-9A415C09616D}" srcOrd="0" destOrd="0" presId="urn:microsoft.com/office/officeart/2005/8/layout/process4"/>
    <dgm:cxn modelId="{50C2A2D2-9B93-FB4A-A2DA-53F5B0DEF667}" type="presParOf" srcId="{790F809F-E021-DC45-A0E9-9A415C09616D}" destId="{7410FEE3-A653-AA4B-B8DD-8399A6A83ED6}" srcOrd="0" destOrd="0" presId="urn:microsoft.com/office/officeart/2005/8/layout/process4"/>
    <dgm:cxn modelId="{224D907C-A7A7-E447-8442-83BCFEF7A50E}" type="presParOf" srcId="{5A932498-85E4-5F4A-AD34-72F5111A46EC}" destId="{FA1D524C-28CC-144E-BBBD-A24DB3EC6A37}" srcOrd="1" destOrd="0" presId="urn:microsoft.com/office/officeart/2005/8/layout/process4"/>
    <dgm:cxn modelId="{D7A45D4C-E54A-5B4B-B025-6F02868922A0}" type="presParOf" srcId="{5A932498-85E4-5F4A-AD34-72F5111A46EC}" destId="{D03C63AC-5E76-1E40-B966-5C6D35449CE3}" srcOrd="2" destOrd="0" presId="urn:microsoft.com/office/officeart/2005/8/layout/process4"/>
    <dgm:cxn modelId="{BBFD30D7-2DB3-044F-B87A-748CAB59602D}" type="presParOf" srcId="{D03C63AC-5E76-1E40-B966-5C6D35449CE3}" destId="{F186F79F-F886-374B-91C4-4F486FDD712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83335E-3234-44EE-A49F-F67FC4EF830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6049F2C-0075-4F19-AEC1-17C9842DB7AB}">
      <dgm:prSet/>
      <dgm:spPr/>
      <dgm:t>
        <a:bodyPr/>
        <a:lstStyle/>
        <a:p>
          <a:r>
            <a:rPr lang="en-US" b="0" i="0"/>
            <a:t>SVM is a supervised learning model that can be used for regression or classification analysis.</a:t>
          </a:r>
        </a:p>
      </dgm:t>
    </dgm:pt>
    <dgm:pt modelId="{A2B25B2E-C253-49DF-B4CC-A0DFC205826E}" type="parTrans" cxnId="{8C3C90CA-6420-469F-BD88-57EA48C1A5A7}">
      <dgm:prSet/>
      <dgm:spPr/>
      <dgm:t>
        <a:bodyPr/>
        <a:lstStyle/>
        <a:p>
          <a:endParaRPr lang="en-US"/>
        </a:p>
      </dgm:t>
    </dgm:pt>
    <dgm:pt modelId="{134716DB-75D0-4343-B46D-2D8FA973B169}" type="sibTrans" cxnId="{8C3C90CA-6420-469F-BD88-57EA48C1A5A7}">
      <dgm:prSet/>
      <dgm:spPr/>
      <dgm:t>
        <a:bodyPr/>
        <a:lstStyle/>
        <a:p>
          <a:endParaRPr lang="en-US"/>
        </a:p>
      </dgm:t>
    </dgm:pt>
    <dgm:pt modelId="{3B02C985-A22C-438D-BE9C-46AA63E3D3B3}">
      <dgm:prSet/>
      <dgm:spPr/>
      <dgm:t>
        <a:bodyPr/>
        <a:lstStyle/>
        <a:p>
          <a:r>
            <a:rPr lang="en-US" b="0" i="0"/>
            <a:t>A hyperplane or set of hyperplanes in high dimensionality space are used for classification and regression. It can even detect outliers</a:t>
          </a:r>
        </a:p>
      </dgm:t>
    </dgm:pt>
    <dgm:pt modelId="{94858F4B-8511-4E2D-8AF6-A8D69AD6DBFC}" type="parTrans" cxnId="{0D39E7D9-181D-4229-99B0-2297C585FF63}">
      <dgm:prSet/>
      <dgm:spPr/>
      <dgm:t>
        <a:bodyPr/>
        <a:lstStyle/>
        <a:p>
          <a:endParaRPr lang="en-US"/>
        </a:p>
      </dgm:t>
    </dgm:pt>
    <dgm:pt modelId="{71475E0B-EC27-4F7C-89BD-2E71D7D5E12D}" type="sibTrans" cxnId="{0D39E7D9-181D-4229-99B0-2297C585FF63}">
      <dgm:prSet/>
      <dgm:spPr/>
      <dgm:t>
        <a:bodyPr/>
        <a:lstStyle/>
        <a:p>
          <a:endParaRPr lang="en-US"/>
        </a:p>
      </dgm:t>
    </dgm:pt>
    <dgm:pt modelId="{6CA2B0C5-72C5-4F57-A426-D0CEEE9AF8FD}">
      <dgm:prSet/>
      <dgm:spPr/>
      <dgm:t>
        <a:bodyPr/>
        <a:lstStyle/>
        <a:p>
          <a:r>
            <a:rPr lang="en-US" b="0" i="0"/>
            <a:t>A good separation is achieved by the hyperplane that has the largest distance to the nearest training-data point.</a:t>
          </a:r>
        </a:p>
      </dgm:t>
    </dgm:pt>
    <dgm:pt modelId="{946896BF-9838-4940-80FB-3A4A648256A9}" type="parTrans" cxnId="{F390D8D4-1826-41D6-8D20-00E8472AE2E9}">
      <dgm:prSet/>
      <dgm:spPr/>
      <dgm:t>
        <a:bodyPr/>
        <a:lstStyle/>
        <a:p>
          <a:endParaRPr lang="en-US"/>
        </a:p>
      </dgm:t>
    </dgm:pt>
    <dgm:pt modelId="{05E4B6D2-8CE5-491E-BCF3-116ABEA1208F}" type="sibTrans" cxnId="{F390D8D4-1826-41D6-8D20-00E8472AE2E9}">
      <dgm:prSet/>
      <dgm:spPr/>
      <dgm:t>
        <a:bodyPr/>
        <a:lstStyle/>
        <a:p>
          <a:endParaRPr lang="en-US"/>
        </a:p>
      </dgm:t>
    </dgm:pt>
    <dgm:pt modelId="{0233A794-499D-46A3-9EAE-63F6BA2E57EC}">
      <dgm:prSet/>
      <dgm:spPr/>
      <dgm:t>
        <a:bodyPr/>
        <a:lstStyle/>
        <a:p>
          <a:r>
            <a:rPr lang="en-US" b="0" i="0"/>
            <a:t>ANN was not used because typically we need large data for ANN and it would have been costly in terms of time</a:t>
          </a:r>
        </a:p>
      </dgm:t>
    </dgm:pt>
    <dgm:pt modelId="{7BC6DD84-B58D-4CA7-B371-1B5B89AC20CC}" type="parTrans" cxnId="{67152236-7F51-449C-A5FA-D524163869F0}">
      <dgm:prSet/>
      <dgm:spPr/>
      <dgm:t>
        <a:bodyPr/>
        <a:lstStyle/>
        <a:p>
          <a:endParaRPr lang="en-US"/>
        </a:p>
      </dgm:t>
    </dgm:pt>
    <dgm:pt modelId="{3FDC4B7C-739A-45E1-B369-AA5194E4181B}" type="sibTrans" cxnId="{67152236-7F51-449C-A5FA-D524163869F0}">
      <dgm:prSet/>
      <dgm:spPr/>
      <dgm:t>
        <a:bodyPr/>
        <a:lstStyle/>
        <a:p>
          <a:endParaRPr lang="en-US"/>
        </a:p>
      </dgm:t>
    </dgm:pt>
    <dgm:pt modelId="{E763E9C7-54EF-4BA8-84A9-70EDEA61EFF9}">
      <dgm:prSet/>
      <dgm:spPr/>
      <dgm:t>
        <a:bodyPr/>
        <a:lstStyle/>
        <a:p>
          <a:r>
            <a:rPr lang="en-US" b="0" i="0"/>
            <a:t>Linear regression (OLS) was not used because SVM showed better results with different times of the year.</a:t>
          </a:r>
        </a:p>
      </dgm:t>
    </dgm:pt>
    <dgm:pt modelId="{DEC69C7A-64C9-4ABC-8427-9BFB27357A19}" type="parTrans" cxnId="{9A1BAA01-5275-44CB-A55D-17C978BA5225}">
      <dgm:prSet/>
      <dgm:spPr/>
      <dgm:t>
        <a:bodyPr/>
        <a:lstStyle/>
        <a:p>
          <a:endParaRPr lang="en-US"/>
        </a:p>
      </dgm:t>
    </dgm:pt>
    <dgm:pt modelId="{0E020432-192E-45E6-8CDE-6B4BED3D4EF2}" type="sibTrans" cxnId="{9A1BAA01-5275-44CB-A55D-17C978BA5225}">
      <dgm:prSet/>
      <dgm:spPr/>
      <dgm:t>
        <a:bodyPr/>
        <a:lstStyle/>
        <a:p>
          <a:endParaRPr lang="en-US"/>
        </a:p>
      </dgm:t>
    </dgm:pt>
    <dgm:pt modelId="{E7DC02F7-EFCC-4023-B038-541E10701C72}" type="pres">
      <dgm:prSet presAssocID="{E683335E-3234-44EE-A49F-F67FC4EF8305}" presName="root" presStyleCnt="0">
        <dgm:presLayoutVars>
          <dgm:dir/>
          <dgm:resizeHandles val="exact"/>
        </dgm:presLayoutVars>
      </dgm:prSet>
      <dgm:spPr/>
    </dgm:pt>
    <dgm:pt modelId="{1CE28F7A-86DF-4697-897F-C7450E597627}" type="pres">
      <dgm:prSet presAssocID="{A6049F2C-0075-4F19-AEC1-17C9842DB7AB}" presName="compNode" presStyleCnt="0"/>
      <dgm:spPr/>
    </dgm:pt>
    <dgm:pt modelId="{41EFE564-BF45-481A-B4A1-DA6877427BAC}" type="pres">
      <dgm:prSet presAssocID="{A6049F2C-0075-4F19-AEC1-17C9842DB7A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33621B21-37B9-4A44-AB88-5B5DD25E499B}" type="pres">
      <dgm:prSet presAssocID="{A6049F2C-0075-4F19-AEC1-17C9842DB7AB}" presName="spaceRect" presStyleCnt="0"/>
      <dgm:spPr/>
    </dgm:pt>
    <dgm:pt modelId="{9787B6B1-0594-4317-B01C-508E3E42F1CF}" type="pres">
      <dgm:prSet presAssocID="{A6049F2C-0075-4F19-AEC1-17C9842DB7AB}" presName="textRect" presStyleLbl="revTx" presStyleIdx="0" presStyleCnt="5">
        <dgm:presLayoutVars>
          <dgm:chMax val="1"/>
          <dgm:chPref val="1"/>
        </dgm:presLayoutVars>
      </dgm:prSet>
      <dgm:spPr/>
    </dgm:pt>
    <dgm:pt modelId="{BD131EE8-7BB3-4928-BC58-0E75B0AB5993}" type="pres">
      <dgm:prSet presAssocID="{134716DB-75D0-4343-B46D-2D8FA973B169}" presName="sibTrans" presStyleCnt="0"/>
      <dgm:spPr/>
    </dgm:pt>
    <dgm:pt modelId="{7D5CF05F-0EC1-4C50-B0C6-D2E54D48B205}" type="pres">
      <dgm:prSet presAssocID="{3B02C985-A22C-438D-BE9C-46AA63E3D3B3}" presName="compNode" presStyleCnt="0"/>
      <dgm:spPr/>
    </dgm:pt>
    <dgm:pt modelId="{22DD020F-7E5B-4934-B948-A20760C803FF}" type="pres">
      <dgm:prSet presAssocID="{3B02C985-A22C-438D-BE9C-46AA63E3D3B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41AF2C1-3FDD-4BDC-B56D-AFA5F2B37477}" type="pres">
      <dgm:prSet presAssocID="{3B02C985-A22C-438D-BE9C-46AA63E3D3B3}" presName="spaceRect" presStyleCnt="0"/>
      <dgm:spPr/>
    </dgm:pt>
    <dgm:pt modelId="{A21932D9-3D7B-4756-B80D-D2E65209AEAA}" type="pres">
      <dgm:prSet presAssocID="{3B02C985-A22C-438D-BE9C-46AA63E3D3B3}" presName="textRect" presStyleLbl="revTx" presStyleIdx="1" presStyleCnt="5">
        <dgm:presLayoutVars>
          <dgm:chMax val="1"/>
          <dgm:chPref val="1"/>
        </dgm:presLayoutVars>
      </dgm:prSet>
      <dgm:spPr/>
    </dgm:pt>
    <dgm:pt modelId="{633278D4-6D26-4AB0-A330-C04BC5EA7C01}" type="pres">
      <dgm:prSet presAssocID="{71475E0B-EC27-4F7C-89BD-2E71D7D5E12D}" presName="sibTrans" presStyleCnt="0"/>
      <dgm:spPr/>
    </dgm:pt>
    <dgm:pt modelId="{EE6E56E6-AD27-488A-9436-CDF9599BDE7F}" type="pres">
      <dgm:prSet presAssocID="{6CA2B0C5-72C5-4F57-A426-D0CEEE9AF8FD}" presName="compNode" presStyleCnt="0"/>
      <dgm:spPr/>
    </dgm:pt>
    <dgm:pt modelId="{C58C2362-CA27-4D67-A018-BBB76672A3AA}" type="pres">
      <dgm:prSet presAssocID="{6CA2B0C5-72C5-4F57-A426-D0CEEE9AF8F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stronaut"/>
        </a:ext>
      </dgm:extLst>
    </dgm:pt>
    <dgm:pt modelId="{C79877FD-2C6D-44E9-BCAA-4D73F78C693B}" type="pres">
      <dgm:prSet presAssocID="{6CA2B0C5-72C5-4F57-A426-D0CEEE9AF8FD}" presName="spaceRect" presStyleCnt="0"/>
      <dgm:spPr/>
    </dgm:pt>
    <dgm:pt modelId="{5D7C44D5-5F75-4AEC-B169-074B943A18E8}" type="pres">
      <dgm:prSet presAssocID="{6CA2B0C5-72C5-4F57-A426-D0CEEE9AF8FD}" presName="textRect" presStyleLbl="revTx" presStyleIdx="2" presStyleCnt="5">
        <dgm:presLayoutVars>
          <dgm:chMax val="1"/>
          <dgm:chPref val="1"/>
        </dgm:presLayoutVars>
      </dgm:prSet>
      <dgm:spPr/>
    </dgm:pt>
    <dgm:pt modelId="{E5074351-2F17-4466-B88A-20527BC77731}" type="pres">
      <dgm:prSet presAssocID="{05E4B6D2-8CE5-491E-BCF3-116ABEA1208F}" presName="sibTrans" presStyleCnt="0"/>
      <dgm:spPr/>
    </dgm:pt>
    <dgm:pt modelId="{609AF812-97F7-46B0-8178-63434892C112}" type="pres">
      <dgm:prSet presAssocID="{0233A794-499D-46A3-9EAE-63F6BA2E57EC}" presName="compNode" presStyleCnt="0"/>
      <dgm:spPr/>
    </dgm:pt>
    <dgm:pt modelId="{72B205E4-612D-453E-9FEB-1133E4F08C77}" type="pres">
      <dgm:prSet presAssocID="{0233A794-499D-46A3-9EAE-63F6BA2E57E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D292FB0B-035C-4376-A4B2-EEB1AEBAF9D8}" type="pres">
      <dgm:prSet presAssocID="{0233A794-499D-46A3-9EAE-63F6BA2E57EC}" presName="spaceRect" presStyleCnt="0"/>
      <dgm:spPr/>
    </dgm:pt>
    <dgm:pt modelId="{40C13AB5-EDC2-4A4B-9083-5D8B3CCD173D}" type="pres">
      <dgm:prSet presAssocID="{0233A794-499D-46A3-9EAE-63F6BA2E57EC}" presName="textRect" presStyleLbl="revTx" presStyleIdx="3" presStyleCnt="5">
        <dgm:presLayoutVars>
          <dgm:chMax val="1"/>
          <dgm:chPref val="1"/>
        </dgm:presLayoutVars>
      </dgm:prSet>
      <dgm:spPr/>
    </dgm:pt>
    <dgm:pt modelId="{284085FE-77E0-417A-9545-51DB31009E17}" type="pres">
      <dgm:prSet presAssocID="{3FDC4B7C-739A-45E1-B369-AA5194E4181B}" presName="sibTrans" presStyleCnt="0"/>
      <dgm:spPr/>
    </dgm:pt>
    <dgm:pt modelId="{1691A6BA-B5C1-42CB-B9DA-FCCFF6D8056D}" type="pres">
      <dgm:prSet presAssocID="{E763E9C7-54EF-4BA8-84A9-70EDEA61EFF9}" presName="compNode" presStyleCnt="0"/>
      <dgm:spPr/>
    </dgm:pt>
    <dgm:pt modelId="{24C9CB9D-FE27-4722-9A08-D698FD54C8A7}" type="pres">
      <dgm:prSet presAssocID="{E763E9C7-54EF-4BA8-84A9-70EDEA61EF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esentation with Pie Chart"/>
        </a:ext>
      </dgm:extLst>
    </dgm:pt>
    <dgm:pt modelId="{B46B608E-AF2D-4EA6-9230-7A7DB5737BC1}" type="pres">
      <dgm:prSet presAssocID="{E763E9C7-54EF-4BA8-84A9-70EDEA61EFF9}" presName="spaceRect" presStyleCnt="0"/>
      <dgm:spPr/>
    </dgm:pt>
    <dgm:pt modelId="{5F8D6C95-F220-421E-94CE-0AD6BB1B03D6}" type="pres">
      <dgm:prSet presAssocID="{E763E9C7-54EF-4BA8-84A9-70EDEA61EFF9}" presName="textRect" presStyleLbl="revTx" presStyleIdx="4" presStyleCnt="5">
        <dgm:presLayoutVars>
          <dgm:chMax val="1"/>
          <dgm:chPref val="1"/>
        </dgm:presLayoutVars>
      </dgm:prSet>
      <dgm:spPr/>
    </dgm:pt>
  </dgm:ptLst>
  <dgm:cxnLst>
    <dgm:cxn modelId="{9A1BAA01-5275-44CB-A55D-17C978BA5225}" srcId="{E683335E-3234-44EE-A49F-F67FC4EF8305}" destId="{E763E9C7-54EF-4BA8-84A9-70EDEA61EFF9}" srcOrd="4" destOrd="0" parTransId="{DEC69C7A-64C9-4ABC-8427-9BFB27357A19}" sibTransId="{0E020432-192E-45E6-8CDE-6B4BED3D4EF2}"/>
    <dgm:cxn modelId="{24F3420C-E3A4-46D8-A06C-1F763DC08E09}" type="presOf" srcId="{E683335E-3234-44EE-A49F-F67FC4EF8305}" destId="{E7DC02F7-EFCC-4023-B038-541E10701C72}" srcOrd="0" destOrd="0" presId="urn:microsoft.com/office/officeart/2018/2/layout/IconLabelList"/>
    <dgm:cxn modelId="{82968111-0399-476C-BDA6-C9126DF85DCE}" type="presOf" srcId="{A6049F2C-0075-4F19-AEC1-17C9842DB7AB}" destId="{9787B6B1-0594-4317-B01C-508E3E42F1CF}" srcOrd="0" destOrd="0" presId="urn:microsoft.com/office/officeart/2018/2/layout/IconLabelList"/>
    <dgm:cxn modelId="{67152236-7F51-449C-A5FA-D524163869F0}" srcId="{E683335E-3234-44EE-A49F-F67FC4EF8305}" destId="{0233A794-499D-46A3-9EAE-63F6BA2E57EC}" srcOrd="3" destOrd="0" parTransId="{7BC6DD84-B58D-4CA7-B371-1B5B89AC20CC}" sibTransId="{3FDC4B7C-739A-45E1-B369-AA5194E4181B}"/>
    <dgm:cxn modelId="{919EE23C-4EA5-4071-ACC3-37248BCB20FD}" type="presOf" srcId="{6CA2B0C5-72C5-4F57-A426-D0CEEE9AF8FD}" destId="{5D7C44D5-5F75-4AEC-B169-074B943A18E8}" srcOrd="0" destOrd="0" presId="urn:microsoft.com/office/officeart/2018/2/layout/IconLabelList"/>
    <dgm:cxn modelId="{40ABB253-BDDC-4574-85BB-D3A72C1EC35F}" type="presOf" srcId="{3B02C985-A22C-438D-BE9C-46AA63E3D3B3}" destId="{A21932D9-3D7B-4756-B80D-D2E65209AEAA}" srcOrd="0" destOrd="0" presId="urn:microsoft.com/office/officeart/2018/2/layout/IconLabelList"/>
    <dgm:cxn modelId="{B828348C-9BB1-4B3F-BDB7-F24367D6168C}" type="presOf" srcId="{0233A794-499D-46A3-9EAE-63F6BA2E57EC}" destId="{40C13AB5-EDC2-4A4B-9083-5D8B3CCD173D}" srcOrd="0" destOrd="0" presId="urn:microsoft.com/office/officeart/2018/2/layout/IconLabelList"/>
    <dgm:cxn modelId="{8C3C90CA-6420-469F-BD88-57EA48C1A5A7}" srcId="{E683335E-3234-44EE-A49F-F67FC4EF8305}" destId="{A6049F2C-0075-4F19-AEC1-17C9842DB7AB}" srcOrd="0" destOrd="0" parTransId="{A2B25B2E-C253-49DF-B4CC-A0DFC205826E}" sibTransId="{134716DB-75D0-4343-B46D-2D8FA973B169}"/>
    <dgm:cxn modelId="{F390D8D4-1826-41D6-8D20-00E8472AE2E9}" srcId="{E683335E-3234-44EE-A49F-F67FC4EF8305}" destId="{6CA2B0C5-72C5-4F57-A426-D0CEEE9AF8FD}" srcOrd="2" destOrd="0" parTransId="{946896BF-9838-4940-80FB-3A4A648256A9}" sibTransId="{05E4B6D2-8CE5-491E-BCF3-116ABEA1208F}"/>
    <dgm:cxn modelId="{0D39E7D9-181D-4229-99B0-2297C585FF63}" srcId="{E683335E-3234-44EE-A49F-F67FC4EF8305}" destId="{3B02C985-A22C-438D-BE9C-46AA63E3D3B3}" srcOrd="1" destOrd="0" parTransId="{94858F4B-8511-4E2D-8AF6-A8D69AD6DBFC}" sibTransId="{71475E0B-EC27-4F7C-89BD-2E71D7D5E12D}"/>
    <dgm:cxn modelId="{8BE433FD-0A00-4A66-979C-80C732ADC093}" type="presOf" srcId="{E763E9C7-54EF-4BA8-84A9-70EDEA61EFF9}" destId="{5F8D6C95-F220-421E-94CE-0AD6BB1B03D6}" srcOrd="0" destOrd="0" presId="urn:microsoft.com/office/officeart/2018/2/layout/IconLabelList"/>
    <dgm:cxn modelId="{2FE43ACA-05C6-4E00-B0AA-7FBC2EAC1D50}" type="presParOf" srcId="{E7DC02F7-EFCC-4023-B038-541E10701C72}" destId="{1CE28F7A-86DF-4697-897F-C7450E597627}" srcOrd="0" destOrd="0" presId="urn:microsoft.com/office/officeart/2018/2/layout/IconLabelList"/>
    <dgm:cxn modelId="{4A53292F-D21F-4025-B799-47CB53243A91}" type="presParOf" srcId="{1CE28F7A-86DF-4697-897F-C7450E597627}" destId="{41EFE564-BF45-481A-B4A1-DA6877427BAC}" srcOrd="0" destOrd="0" presId="urn:microsoft.com/office/officeart/2018/2/layout/IconLabelList"/>
    <dgm:cxn modelId="{1BAECC81-281B-4305-8649-DF525B388D9F}" type="presParOf" srcId="{1CE28F7A-86DF-4697-897F-C7450E597627}" destId="{33621B21-37B9-4A44-AB88-5B5DD25E499B}" srcOrd="1" destOrd="0" presId="urn:microsoft.com/office/officeart/2018/2/layout/IconLabelList"/>
    <dgm:cxn modelId="{CD54F3B3-CD48-4ADE-862E-2A0A6ACF5F7D}" type="presParOf" srcId="{1CE28F7A-86DF-4697-897F-C7450E597627}" destId="{9787B6B1-0594-4317-B01C-508E3E42F1CF}" srcOrd="2" destOrd="0" presId="urn:microsoft.com/office/officeart/2018/2/layout/IconLabelList"/>
    <dgm:cxn modelId="{BEC70497-C11C-474A-B730-1AFF2EF6A6C9}" type="presParOf" srcId="{E7DC02F7-EFCC-4023-B038-541E10701C72}" destId="{BD131EE8-7BB3-4928-BC58-0E75B0AB5993}" srcOrd="1" destOrd="0" presId="urn:microsoft.com/office/officeart/2018/2/layout/IconLabelList"/>
    <dgm:cxn modelId="{DC47DE9D-EBE1-4677-8E1E-543F20F11986}" type="presParOf" srcId="{E7DC02F7-EFCC-4023-B038-541E10701C72}" destId="{7D5CF05F-0EC1-4C50-B0C6-D2E54D48B205}" srcOrd="2" destOrd="0" presId="urn:microsoft.com/office/officeart/2018/2/layout/IconLabelList"/>
    <dgm:cxn modelId="{2436EB8B-EFEB-4420-985B-A593B8454002}" type="presParOf" srcId="{7D5CF05F-0EC1-4C50-B0C6-D2E54D48B205}" destId="{22DD020F-7E5B-4934-B948-A20760C803FF}" srcOrd="0" destOrd="0" presId="urn:microsoft.com/office/officeart/2018/2/layout/IconLabelList"/>
    <dgm:cxn modelId="{CC4CA7DC-125C-4C4C-B827-46B737461083}" type="presParOf" srcId="{7D5CF05F-0EC1-4C50-B0C6-D2E54D48B205}" destId="{641AF2C1-3FDD-4BDC-B56D-AFA5F2B37477}" srcOrd="1" destOrd="0" presId="urn:microsoft.com/office/officeart/2018/2/layout/IconLabelList"/>
    <dgm:cxn modelId="{9793345E-BEBF-46BA-AEE7-886A6DA54CB1}" type="presParOf" srcId="{7D5CF05F-0EC1-4C50-B0C6-D2E54D48B205}" destId="{A21932D9-3D7B-4756-B80D-D2E65209AEAA}" srcOrd="2" destOrd="0" presId="urn:microsoft.com/office/officeart/2018/2/layout/IconLabelList"/>
    <dgm:cxn modelId="{A83C27CF-32C6-466F-8AE8-6B5744DDE557}" type="presParOf" srcId="{E7DC02F7-EFCC-4023-B038-541E10701C72}" destId="{633278D4-6D26-4AB0-A330-C04BC5EA7C01}" srcOrd="3" destOrd="0" presId="urn:microsoft.com/office/officeart/2018/2/layout/IconLabelList"/>
    <dgm:cxn modelId="{45A50F0D-A613-42CB-AC17-7D0BDFF69DCA}" type="presParOf" srcId="{E7DC02F7-EFCC-4023-B038-541E10701C72}" destId="{EE6E56E6-AD27-488A-9436-CDF9599BDE7F}" srcOrd="4" destOrd="0" presId="urn:microsoft.com/office/officeart/2018/2/layout/IconLabelList"/>
    <dgm:cxn modelId="{81C66C2E-E5BA-4879-8087-0AA5918B30B6}" type="presParOf" srcId="{EE6E56E6-AD27-488A-9436-CDF9599BDE7F}" destId="{C58C2362-CA27-4D67-A018-BBB76672A3AA}" srcOrd="0" destOrd="0" presId="urn:microsoft.com/office/officeart/2018/2/layout/IconLabelList"/>
    <dgm:cxn modelId="{1F4BD6C0-C61E-4E69-BBED-9AE423BC09CC}" type="presParOf" srcId="{EE6E56E6-AD27-488A-9436-CDF9599BDE7F}" destId="{C79877FD-2C6D-44E9-BCAA-4D73F78C693B}" srcOrd="1" destOrd="0" presId="urn:microsoft.com/office/officeart/2018/2/layout/IconLabelList"/>
    <dgm:cxn modelId="{80EE2BE9-805A-4416-B247-CE551F7DB2FA}" type="presParOf" srcId="{EE6E56E6-AD27-488A-9436-CDF9599BDE7F}" destId="{5D7C44D5-5F75-4AEC-B169-074B943A18E8}" srcOrd="2" destOrd="0" presId="urn:microsoft.com/office/officeart/2018/2/layout/IconLabelList"/>
    <dgm:cxn modelId="{6732DA73-C44B-46AC-8499-D05867E2BED4}" type="presParOf" srcId="{E7DC02F7-EFCC-4023-B038-541E10701C72}" destId="{E5074351-2F17-4466-B88A-20527BC77731}" srcOrd="5" destOrd="0" presId="urn:microsoft.com/office/officeart/2018/2/layout/IconLabelList"/>
    <dgm:cxn modelId="{AEDAEA14-5FF8-4E95-B23A-E3E6CB6B025C}" type="presParOf" srcId="{E7DC02F7-EFCC-4023-B038-541E10701C72}" destId="{609AF812-97F7-46B0-8178-63434892C112}" srcOrd="6" destOrd="0" presId="urn:microsoft.com/office/officeart/2018/2/layout/IconLabelList"/>
    <dgm:cxn modelId="{1015B852-B723-4A16-930E-1AAA13417FC9}" type="presParOf" srcId="{609AF812-97F7-46B0-8178-63434892C112}" destId="{72B205E4-612D-453E-9FEB-1133E4F08C77}" srcOrd="0" destOrd="0" presId="urn:microsoft.com/office/officeart/2018/2/layout/IconLabelList"/>
    <dgm:cxn modelId="{2E4D6630-637E-47F3-AE3B-0938C2F14590}" type="presParOf" srcId="{609AF812-97F7-46B0-8178-63434892C112}" destId="{D292FB0B-035C-4376-A4B2-EEB1AEBAF9D8}" srcOrd="1" destOrd="0" presId="urn:microsoft.com/office/officeart/2018/2/layout/IconLabelList"/>
    <dgm:cxn modelId="{AC619352-9A2F-4003-9030-5AA22802D000}" type="presParOf" srcId="{609AF812-97F7-46B0-8178-63434892C112}" destId="{40C13AB5-EDC2-4A4B-9083-5D8B3CCD173D}" srcOrd="2" destOrd="0" presId="urn:microsoft.com/office/officeart/2018/2/layout/IconLabelList"/>
    <dgm:cxn modelId="{25565262-D6CD-4FA8-B050-C48EDC6D346E}" type="presParOf" srcId="{E7DC02F7-EFCC-4023-B038-541E10701C72}" destId="{284085FE-77E0-417A-9545-51DB31009E17}" srcOrd="7" destOrd="0" presId="urn:microsoft.com/office/officeart/2018/2/layout/IconLabelList"/>
    <dgm:cxn modelId="{839DFAB1-67AF-4FA7-ABB4-A34DE2E9C202}" type="presParOf" srcId="{E7DC02F7-EFCC-4023-B038-541E10701C72}" destId="{1691A6BA-B5C1-42CB-B9DA-FCCFF6D8056D}" srcOrd="8" destOrd="0" presId="urn:microsoft.com/office/officeart/2018/2/layout/IconLabelList"/>
    <dgm:cxn modelId="{4D410FF0-F9F5-44F3-9A64-C3BFD3CAEB1A}" type="presParOf" srcId="{1691A6BA-B5C1-42CB-B9DA-FCCFF6D8056D}" destId="{24C9CB9D-FE27-4722-9A08-D698FD54C8A7}" srcOrd="0" destOrd="0" presId="urn:microsoft.com/office/officeart/2018/2/layout/IconLabelList"/>
    <dgm:cxn modelId="{461A62D7-35C4-4DA0-B6C4-9ECB6CE2B16A}" type="presParOf" srcId="{1691A6BA-B5C1-42CB-B9DA-FCCFF6D8056D}" destId="{B46B608E-AF2D-4EA6-9230-7A7DB5737BC1}" srcOrd="1" destOrd="0" presId="urn:microsoft.com/office/officeart/2018/2/layout/IconLabelList"/>
    <dgm:cxn modelId="{73309A5C-E5BE-49C5-842A-7A8C1A79E611}" type="presParOf" srcId="{1691A6BA-B5C1-42CB-B9DA-FCCFF6D8056D}" destId="{5F8D6C95-F220-421E-94CE-0AD6BB1B03D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D42D61-E5C2-4960-ACB1-733054440276}" type="doc">
      <dgm:prSet loTypeId="urn:microsoft.com/office/officeart/2016/7/layout/VerticalDownArrowProcess" loCatId="process" qsTypeId="urn:microsoft.com/office/officeart/2005/8/quickstyle/simple4" qsCatId="simple" csTypeId="urn:microsoft.com/office/officeart/2005/8/colors/colorful2" csCatId="colorful" phldr="1"/>
      <dgm:spPr/>
      <dgm:t>
        <a:bodyPr/>
        <a:lstStyle/>
        <a:p>
          <a:endParaRPr lang="en-US"/>
        </a:p>
      </dgm:t>
    </dgm:pt>
    <dgm:pt modelId="{EB0EC68C-1A27-4EC2-81C0-164234211343}">
      <dgm:prSet/>
      <dgm:spPr/>
      <dgm:t>
        <a:bodyPr/>
        <a:lstStyle/>
        <a:p>
          <a:r>
            <a:rPr lang="en-US"/>
            <a:t>Step 1</a:t>
          </a:r>
        </a:p>
      </dgm:t>
    </dgm:pt>
    <dgm:pt modelId="{4F75110E-366C-4152-A7FF-4646E18D9389}" type="parTrans" cxnId="{EEAB9406-E202-493C-AF8F-7F730ADD9B0B}">
      <dgm:prSet/>
      <dgm:spPr/>
      <dgm:t>
        <a:bodyPr/>
        <a:lstStyle/>
        <a:p>
          <a:endParaRPr lang="en-US"/>
        </a:p>
      </dgm:t>
    </dgm:pt>
    <dgm:pt modelId="{B6017405-C4B3-4DD5-8A7A-EFC842FD769B}" type="sibTrans" cxnId="{EEAB9406-E202-493C-AF8F-7F730ADD9B0B}">
      <dgm:prSet/>
      <dgm:spPr/>
      <dgm:t>
        <a:bodyPr/>
        <a:lstStyle/>
        <a:p>
          <a:endParaRPr lang="en-US"/>
        </a:p>
      </dgm:t>
    </dgm:pt>
    <dgm:pt modelId="{0BB9BCFD-FFD4-4F23-9466-0089E5067049}">
      <dgm:prSet/>
      <dgm:spPr/>
      <dgm:t>
        <a:bodyPr/>
        <a:lstStyle/>
        <a:p>
          <a:r>
            <a:rPr lang="en-US"/>
            <a:t>Deploy the testo Sensor near the vent and place the Govee sensor at a convenient location in the room</a:t>
          </a:r>
        </a:p>
      </dgm:t>
    </dgm:pt>
    <dgm:pt modelId="{D462D8F0-7BB0-4BA4-88D9-3072092D9F98}" type="parTrans" cxnId="{E8A47BC9-277E-45B0-92BE-167C41F6A55C}">
      <dgm:prSet/>
      <dgm:spPr/>
      <dgm:t>
        <a:bodyPr/>
        <a:lstStyle/>
        <a:p>
          <a:endParaRPr lang="en-US"/>
        </a:p>
      </dgm:t>
    </dgm:pt>
    <dgm:pt modelId="{994B8EB4-0CCA-4A4A-B1E2-26B87DEEC0D7}" type="sibTrans" cxnId="{E8A47BC9-277E-45B0-92BE-167C41F6A55C}">
      <dgm:prSet/>
      <dgm:spPr/>
      <dgm:t>
        <a:bodyPr/>
        <a:lstStyle/>
        <a:p>
          <a:endParaRPr lang="en-US"/>
        </a:p>
      </dgm:t>
    </dgm:pt>
    <dgm:pt modelId="{B4F5DA0A-4EC4-4C62-B104-4D04E70EBA78}">
      <dgm:prSet/>
      <dgm:spPr/>
      <dgm:t>
        <a:bodyPr/>
        <a:lstStyle/>
        <a:p>
          <a:r>
            <a:rPr lang="en-US"/>
            <a:t>Step 2</a:t>
          </a:r>
        </a:p>
      </dgm:t>
    </dgm:pt>
    <dgm:pt modelId="{B4FFFB3F-F62E-468D-BA45-5D1C1DC93DCE}" type="parTrans" cxnId="{1AE4941E-BAB7-4DA1-8610-8CFAD49B0048}">
      <dgm:prSet/>
      <dgm:spPr/>
      <dgm:t>
        <a:bodyPr/>
        <a:lstStyle/>
        <a:p>
          <a:endParaRPr lang="en-US"/>
        </a:p>
      </dgm:t>
    </dgm:pt>
    <dgm:pt modelId="{23FF611C-ECF2-4117-959E-1D35F51A16C7}" type="sibTrans" cxnId="{1AE4941E-BAB7-4DA1-8610-8CFAD49B0048}">
      <dgm:prSet/>
      <dgm:spPr/>
      <dgm:t>
        <a:bodyPr/>
        <a:lstStyle/>
        <a:p>
          <a:endParaRPr lang="en-US"/>
        </a:p>
      </dgm:t>
    </dgm:pt>
    <dgm:pt modelId="{8FC2EF8B-9AED-4E1F-BA02-C70A57D29D16}">
      <dgm:prSet/>
      <dgm:spPr/>
      <dgm:t>
        <a:bodyPr/>
        <a:lstStyle/>
        <a:p>
          <a:r>
            <a:rPr lang="en-US" dirty="0"/>
            <a:t>Open the fault detect app and record the outside temperature</a:t>
          </a:r>
        </a:p>
      </dgm:t>
    </dgm:pt>
    <dgm:pt modelId="{32283093-0A44-47E1-A018-EB64A3C272D3}" type="parTrans" cxnId="{C1E26CEE-2DE8-4D42-A459-3277D6A81031}">
      <dgm:prSet/>
      <dgm:spPr/>
      <dgm:t>
        <a:bodyPr/>
        <a:lstStyle/>
        <a:p>
          <a:endParaRPr lang="en-US"/>
        </a:p>
      </dgm:t>
    </dgm:pt>
    <dgm:pt modelId="{75D44FD4-0E1F-4F25-B618-15E899EBA378}" type="sibTrans" cxnId="{C1E26CEE-2DE8-4D42-A459-3277D6A81031}">
      <dgm:prSet/>
      <dgm:spPr/>
      <dgm:t>
        <a:bodyPr/>
        <a:lstStyle/>
        <a:p>
          <a:endParaRPr lang="en-US"/>
        </a:p>
      </dgm:t>
    </dgm:pt>
    <dgm:pt modelId="{A5F406AF-6045-445F-85F8-40E3AF5B62AE}">
      <dgm:prSet/>
      <dgm:spPr/>
      <dgm:t>
        <a:bodyPr/>
        <a:lstStyle/>
        <a:p>
          <a:r>
            <a:rPr lang="en-US"/>
            <a:t>Step 3</a:t>
          </a:r>
        </a:p>
      </dgm:t>
    </dgm:pt>
    <dgm:pt modelId="{4BDDD0C1-F1A3-4173-86A6-824571BEEA28}" type="parTrans" cxnId="{223892FD-3141-4C3A-B9BA-BBEE0DF51AC1}">
      <dgm:prSet/>
      <dgm:spPr/>
      <dgm:t>
        <a:bodyPr/>
        <a:lstStyle/>
        <a:p>
          <a:endParaRPr lang="en-US"/>
        </a:p>
      </dgm:t>
    </dgm:pt>
    <dgm:pt modelId="{35CCD323-1BD7-49B9-95CB-5E8CFE3E0072}" type="sibTrans" cxnId="{223892FD-3141-4C3A-B9BA-BBEE0DF51AC1}">
      <dgm:prSet/>
      <dgm:spPr/>
      <dgm:t>
        <a:bodyPr/>
        <a:lstStyle/>
        <a:p>
          <a:endParaRPr lang="en-US"/>
        </a:p>
      </dgm:t>
    </dgm:pt>
    <dgm:pt modelId="{989ACCA1-6EC4-4F36-9B77-4BEDF0DB71D7}">
      <dgm:prSet/>
      <dgm:spPr/>
      <dgm:t>
        <a:bodyPr/>
        <a:lstStyle/>
        <a:p>
          <a:r>
            <a:rPr lang="en-US"/>
            <a:t>Use the testo app to record the supply temperature and air flow</a:t>
          </a:r>
        </a:p>
      </dgm:t>
    </dgm:pt>
    <dgm:pt modelId="{1655D901-DDA6-4B4C-B1F3-32AA549E38C8}" type="parTrans" cxnId="{FD4236DF-51F6-4737-A566-D3790B1E6AFD}">
      <dgm:prSet/>
      <dgm:spPr/>
      <dgm:t>
        <a:bodyPr/>
        <a:lstStyle/>
        <a:p>
          <a:endParaRPr lang="en-US"/>
        </a:p>
      </dgm:t>
    </dgm:pt>
    <dgm:pt modelId="{CFDB7848-67C9-448C-8E68-A6ED036841F0}" type="sibTrans" cxnId="{FD4236DF-51F6-4737-A566-D3790B1E6AFD}">
      <dgm:prSet/>
      <dgm:spPr/>
      <dgm:t>
        <a:bodyPr/>
        <a:lstStyle/>
        <a:p>
          <a:endParaRPr lang="en-US"/>
        </a:p>
      </dgm:t>
    </dgm:pt>
    <dgm:pt modelId="{D3863E0D-CFC1-410E-A4EC-04DBE06910D4}">
      <dgm:prSet/>
      <dgm:spPr/>
      <dgm:t>
        <a:bodyPr/>
        <a:lstStyle/>
        <a:p>
          <a:r>
            <a:rPr lang="en-US"/>
            <a:t>Step 4</a:t>
          </a:r>
        </a:p>
      </dgm:t>
    </dgm:pt>
    <dgm:pt modelId="{A5F5BD08-F2E3-41A7-A230-42DE32F033ED}" type="parTrans" cxnId="{016906C2-DF73-41A9-A1E1-66FD33936972}">
      <dgm:prSet/>
      <dgm:spPr/>
      <dgm:t>
        <a:bodyPr/>
        <a:lstStyle/>
        <a:p>
          <a:endParaRPr lang="en-US"/>
        </a:p>
      </dgm:t>
    </dgm:pt>
    <dgm:pt modelId="{86A39A41-8AEF-43E2-A61C-3517D4E85B5D}" type="sibTrans" cxnId="{016906C2-DF73-41A9-A1E1-66FD33936972}">
      <dgm:prSet/>
      <dgm:spPr/>
      <dgm:t>
        <a:bodyPr/>
        <a:lstStyle/>
        <a:p>
          <a:endParaRPr lang="en-US"/>
        </a:p>
      </dgm:t>
    </dgm:pt>
    <dgm:pt modelId="{A5DD5B41-5C99-4464-AA5E-AB2F07EA0B1B}">
      <dgm:prSet/>
      <dgm:spPr/>
      <dgm:t>
        <a:bodyPr/>
        <a:lstStyle/>
        <a:p>
          <a:r>
            <a:rPr lang="en-US"/>
            <a:t>Once data is recorded, save the data as a CSV file on your local device</a:t>
          </a:r>
        </a:p>
      </dgm:t>
    </dgm:pt>
    <dgm:pt modelId="{82226C80-31B2-4A49-B5F8-8CBFE301EA89}" type="parTrans" cxnId="{BAD430BC-F29C-4F31-859B-FF86A882CAFF}">
      <dgm:prSet/>
      <dgm:spPr/>
      <dgm:t>
        <a:bodyPr/>
        <a:lstStyle/>
        <a:p>
          <a:endParaRPr lang="en-US"/>
        </a:p>
      </dgm:t>
    </dgm:pt>
    <dgm:pt modelId="{E7B182C1-B84F-4C36-884A-65EB8F5BFE5F}" type="sibTrans" cxnId="{BAD430BC-F29C-4F31-859B-FF86A882CAFF}">
      <dgm:prSet/>
      <dgm:spPr/>
      <dgm:t>
        <a:bodyPr/>
        <a:lstStyle/>
        <a:p>
          <a:endParaRPr lang="en-US"/>
        </a:p>
      </dgm:t>
    </dgm:pt>
    <dgm:pt modelId="{D08A903D-E9F6-4559-AF56-30880B4F9594}">
      <dgm:prSet/>
      <dgm:spPr/>
      <dgm:t>
        <a:bodyPr/>
        <a:lstStyle/>
        <a:p>
          <a:r>
            <a:rPr lang="en-US"/>
            <a:t>Step 5</a:t>
          </a:r>
        </a:p>
      </dgm:t>
    </dgm:pt>
    <dgm:pt modelId="{5184FAC1-A186-4E82-9D12-154044B4EEF0}" type="parTrans" cxnId="{9B545523-EE5D-4425-B164-E888E5BD2385}">
      <dgm:prSet/>
      <dgm:spPr/>
      <dgm:t>
        <a:bodyPr/>
        <a:lstStyle/>
        <a:p>
          <a:endParaRPr lang="en-US"/>
        </a:p>
      </dgm:t>
    </dgm:pt>
    <dgm:pt modelId="{18DF14A7-2DA1-4A3A-B28F-2FF65BC4ECF6}" type="sibTrans" cxnId="{9B545523-EE5D-4425-B164-E888E5BD2385}">
      <dgm:prSet/>
      <dgm:spPr/>
      <dgm:t>
        <a:bodyPr/>
        <a:lstStyle/>
        <a:p>
          <a:endParaRPr lang="en-US"/>
        </a:p>
      </dgm:t>
    </dgm:pt>
    <dgm:pt modelId="{5AF8AB6C-23A8-4489-9039-E1F9ACA51F61}">
      <dgm:prSet/>
      <dgm:spPr/>
      <dgm:t>
        <a:bodyPr/>
        <a:lstStyle/>
        <a:p>
          <a:r>
            <a:rPr lang="en-US"/>
            <a:t>Once outside temperature is recorded on the fault detect app, download the room temperature data from the Govee app and follow similar steps like step 4.</a:t>
          </a:r>
        </a:p>
      </dgm:t>
    </dgm:pt>
    <dgm:pt modelId="{689790A0-A800-4D0C-80AD-040BE0C2A57B}" type="parTrans" cxnId="{3840D1EA-D3A3-42FF-9E00-07E91F5509F7}">
      <dgm:prSet/>
      <dgm:spPr/>
      <dgm:t>
        <a:bodyPr/>
        <a:lstStyle/>
        <a:p>
          <a:endParaRPr lang="en-US"/>
        </a:p>
      </dgm:t>
    </dgm:pt>
    <dgm:pt modelId="{AA7D5295-537F-44A7-8F66-BFB6F8C37072}" type="sibTrans" cxnId="{3840D1EA-D3A3-42FF-9E00-07E91F5509F7}">
      <dgm:prSet/>
      <dgm:spPr/>
      <dgm:t>
        <a:bodyPr/>
        <a:lstStyle/>
        <a:p>
          <a:endParaRPr lang="en-US"/>
        </a:p>
      </dgm:t>
    </dgm:pt>
    <dgm:pt modelId="{4AAC7E6B-E1CB-4846-B8F1-7037D3724B52}">
      <dgm:prSet/>
      <dgm:spPr/>
      <dgm:t>
        <a:bodyPr/>
        <a:lstStyle/>
        <a:p>
          <a:r>
            <a:rPr lang="en-US"/>
            <a:t>Step 6</a:t>
          </a:r>
        </a:p>
      </dgm:t>
    </dgm:pt>
    <dgm:pt modelId="{5BC16BCF-1CE9-4C94-A499-C8EB79466BB2}" type="parTrans" cxnId="{840175EB-1127-4137-85CA-8586D60F8DFE}">
      <dgm:prSet/>
      <dgm:spPr/>
      <dgm:t>
        <a:bodyPr/>
        <a:lstStyle/>
        <a:p>
          <a:endParaRPr lang="en-US"/>
        </a:p>
      </dgm:t>
    </dgm:pt>
    <dgm:pt modelId="{25636CC0-6D96-49B1-90B2-6A043B08962E}" type="sibTrans" cxnId="{840175EB-1127-4137-85CA-8586D60F8DFE}">
      <dgm:prSet/>
      <dgm:spPr/>
      <dgm:t>
        <a:bodyPr/>
        <a:lstStyle/>
        <a:p>
          <a:endParaRPr lang="en-US"/>
        </a:p>
      </dgm:t>
    </dgm:pt>
    <dgm:pt modelId="{EA0D9DDC-B7A0-47BA-9DC1-CE66C14192F1}">
      <dgm:prSet/>
      <dgm:spPr/>
      <dgm:t>
        <a:bodyPr/>
        <a:lstStyle/>
        <a:p>
          <a:r>
            <a:rPr lang="en-US" dirty="0"/>
            <a:t>Upload the two CSV files in the fault detect app.</a:t>
          </a:r>
        </a:p>
      </dgm:t>
    </dgm:pt>
    <dgm:pt modelId="{2734864A-D3BB-4545-A385-72EBA5D9901A}" type="parTrans" cxnId="{39CCF8F5-C1E7-4AB0-87DD-C9958C33FC22}">
      <dgm:prSet/>
      <dgm:spPr/>
      <dgm:t>
        <a:bodyPr/>
        <a:lstStyle/>
        <a:p>
          <a:endParaRPr lang="en-US"/>
        </a:p>
      </dgm:t>
    </dgm:pt>
    <dgm:pt modelId="{55184817-0130-4E9E-9033-1F27A2C53F8C}" type="sibTrans" cxnId="{39CCF8F5-C1E7-4AB0-87DD-C9958C33FC22}">
      <dgm:prSet/>
      <dgm:spPr/>
      <dgm:t>
        <a:bodyPr/>
        <a:lstStyle/>
        <a:p>
          <a:endParaRPr lang="en-US"/>
        </a:p>
      </dgm:t>
    </dgm:pt>
    <dgm:pt modelId="{42AA089A-BB7D-4E60-A147-D65AF1E41311}">
      <dgm:prSet/>
      <dgm:spPr/>
      <dgm:t>
        <a:bodyPr/>
        <a:lstStyle/>
        <a:p>
          <a:r>
            <a:rPr lang="en-US"/>
            <a:t>Step 8</a:t>
          </a:r>
        </a:p>
      </dgm:t>
    </dgm:pt>
    <dgm:pt modelId="{F1488DD2-D5F3-40EA-855A-70830A10D437}" type="parTrans" cxnId="{4251314F-4EE5-4DEE-A33D-C52789924196}">
      <dgm:prSet/>
      <dgm:spPr/>
      <dgm:t>
        <a:bodyPr/>
        <a:lstStyle/>
        <a:p>
          <a:endParaRPr lang="en-US"/>
        </a:p>
      </dgm:t>
    </dgm:pt>
    <dgm:pt modelId="{AA262E6D-EC67-44CE-B6BC-8D3DF1CF48A6}" type="sibTrans" cxnId="{4251314F-4EE5-4DEE-A33D-C52789924196}">
      <dgm:prSet/>
      <dgm:spPr/>
      <dgm:t>
        <a:bodyPr/>
        <a:lstStyle/>
        <a:p>
          <a:endParaRPr lang="en-US"/>
        </a:p>
      </dgm:t>
    </dgm:pt>
    <dgm:pt modelId="{D2FA6D5B-1E2A-4290-A11D-1F391FCB16E0}">
      <dgm:prSet/>
      <dgm:spPr/>
      <dgm:t>
        <a:bodyPr/>
        <a:lstStyle/>
        <a:p>
          <a:r>
            <a:rPr lang="en-US"/>
            <a:t>Input the duct’s cross-sectional area</a:t>
          </a:r>
        </a:p>
      </dgm:t>
    </dgm:pt>
    <dgm:pt modelId="{C327AC80-D12D-4BB9-BAC4-ED170A8FC6A2}" type="parTrans" cxnId="{F2587653-622B-46F1-ABA0-1E28E1DE5AF3}">
      <dgm:prSet/>
      <dgm:spPr/>
      <dgm:t>
        <a:bodyPr/>
        <a:lstStyle/>
        <a:p>
          <a:endParaRPr lang="en-US"/>
        </a:p>
      </dgm:t>
    </dgm:pt>
    <dgm:pt modelId="{38BCDA7C-AF5C-4B82-98EB-27F63E1D388F}" type="sibTrans" cxnId="{F2587653-622B-46F1-ABA0-1E28E1DE5AF3}">
      <dgm:prSet/>
      <dgm:spPr/>
      <dgm:t>
        <a:bodyPr/>
        <a:lstStyle/>
        <a:p>
          <a:endParaRPr lang="en-US"/>
        </a:p>
      </dgm:t>
    </dgm:pt>
    <dgm:pt modelId="{2DCACF26-CEAC-4046-B91D-DBD2D4160BD5}">
      <dgm:prSet/>
      <dgm:spPr/>
      <dgm:t>
        <a:bodyPr/>
        <a:lstStyle/>
        <a:p>
          <a:r>
            <a:rPr lang="en-US"/>
            <a:t>Step 9</a:t>
          </a:r>
        </a:p>
      </dgm:t>
    </dgm:pt>
    <dgm:pt modelId="{B016F072-1161-48CF-8FA5-B9F2B015A7FF}" type="parTrans" cxnId="{DB73D887-630B-4C80-B519-F01BF91C3E65}">
      <dgm:prSet/>
      <dgm:spPr/>
      <dgm:t>
        <a:bodyPr/>
        <a:lstStyle/>
        <a:p>
          <a:endParaRPr lang="en-US"/>
        </a:p>
      </dgm:t>
    </dgm:pt>
    <dgm:pt modelId="{E1CB86F3-64C2-44BD-AEBE-C92F4F30B1CB}" type="sibTrans" cxnId="{DB73D887-630B-4C80-B519-F01BF91C3E65}">
      <dgm:prSet/>
      <dgm:spPr/>
      <dgm:t>
        <a:bodyPr/>
        <a:lstStyle/>
        <a:p>
          <a:endParaRPr lang="en-US"/>
        </a:p>
      </dgm:t>
    </dgm:pt>
    <dgm:pt modelId="{6B78B7F8-244E-47C1-B3AA-A6D9BB13CCA6}">
      <dgm:prSet/>
      <dgm:spPr/>
      <dgm:t>
        <a:bodyPr/>
        <a:lstStyle/>
        <a:p>
          <a:r>
            <a:rPr lang="en-US"/>
            <a:t>Hit the predict button and you will have the result!</a:t>
          </a:r>
        </a:p>
      </dgm:t>
    </dgm:pt>
    <dgm:pt modelId="{B806BFA4-A029-4D05-BA41-27D7B5CFCC78}" type="parTrans" cxnId="{DAFC8561-6FDA-4D68-B272-730F240DDBE0}">
      <dgm:prSet/>
      <dgm:spPr/>
      <dgm:t>
        <a:bodyPr/>
        <a:lstStyle/>
        <a:p>
          <a:endParaRPr lang="en-US"/>
        </a:p>
      </dgm:t>
    </dgm:pt>
    <dgm:pt modelId="{267A5CFF-F307-4221-8D46-427400CC22A9}" type="sibTrans" cxnId="{DAFC8561-6FDA-4D68-B272-730F240DDBE0}">
      <dgm:prSet/>
      <dgm:spPr/>
      <dgm:t>
        <a:bodyPr/>
        <a:lstStyle/>
        <a:p>
          <a:endParaRPr lang="en-US"/>
        </a:p>
      </dgm:t>
    </dgm:pt>
    <dgm:pt modelId="{945928B0-9C67-1441-BC3E-5B7DA3E90754}" type="pres">
      <dgm:prSet presAssocID="{37D42D61-E5C2-4960-ACB1-733054440276}" presName="Name0" presStyleCnt="0">
        <dgm:presLayoutVars>
          <dgm:dir/>
          <dgm:animLvl val="lvl"/>
          <dgm:resizeHandles val="exact"/>
        </dgm:presLayoutVars>
      </dgm:prSet>
      <dgm:spPr/>
    </dgm:pt>
    <dgm:pt modelId="{EDA1B268-A9C6-6945-8D59-2B4BFEFB79A1}" type="pres">
      <dgm:prSet presAssocID="{2DCACF26-CEAC-4046-B91D-DBD2D4160BD5}" presName="boxAndChildren" presStyleCnt="0"/>
      <dgm:spPr/>
    </dgm:pt>
    <dgm:pt modelId="{638B072A-DE75-3041-B527-B4279BFC32A1}" type="pres">
      <dgm:prSet presAssocID="{2DCACF26-CEAC-4046-B91D-DBD2D4160BD5}" presName="parentTextBox" presStyleLbl="alignNode1" presStyleIdx="0" presStyleCnt="8"/>
      <dgm:spPr/>
    </dgm:pt>
    <dgm:pt modelId="{14233E34-A3BC-5749-88B0-66D1EDD34D06}" type="pres">
      <dgm:prSet presAssocID="{2DCACF26-CEAC-4046-B91D-DBD2D4160BD5}" presName="descendantBox" presStyleLbl="bgAccFollowNode1" presStyleIdx="0" presStyleCnt="8"/>
      <dgm:spPr/>
    </dgm:pt>
    <dgm:pt modelId="{12E6455A-352B-5E40-B188-A2CE52EEAD2F}" type="pres">
      <dgm:prSet presAssocID="{AA262E6D-EC67-44CE-B6BC-8D3DF1CF48A6}" presName="sp" presStyleCnt="0"/>
      <dgm:spPr/>
    </dgm:pt>
    <dgm:pt modelId="{33F5A50C-F4F1-7A4C-9DE4-4033AC87D7A3}" type="pres">
      <dgm:prSet presAssocID="{42AA089A-BB7D-4E60-A147-D65AF1E41311}" presName="arrowAndChildren" presStyleCnt="0"/>
      <dgm:spPr/>
    </dgm:pt>
    <dgm:pt modelId="{1C256B53-017C-A44A-B248-4BD959802850}" type="pres">
      <dgm:prSet presAssocID="{42AA089A-BB7D-4E60-A147-D65AF1E41311}" presName="parentTextArrow" presStyleLbl="node1" presStyleIdx="0" presStyleCnt="0"/>
      <dgm:spPr/>
    </dgm:pt>
    <dgm:pt modelId="{DB3CBEDF-B3F2-7F4E-AED5-6ED5064804A8}" type="pres">
      <dgm:prSet presAssocID="{42AA089A-BB7D-4E60-A147-D65AF1E41311}" presName="arrow" presStyleLbl="alignNode1" presStyleIdx="1" presStyleCnt="8"/>
      <dgm:spPr/>
    </dgm:pt>
    <dgm:pt modelId="{DD12524E-CDA5-2646-8740-47216CD02052}" type="pres">
      <dgm:prSet presAssocID="{42AA089A-BB7D-4E60-A147-D65AF1E41311}" presName="descendantArrow" presStyleLbl="bgAccFollowNode1" presStyleIdx="1" presStyleCnt="8"/>
      <dgm:spPr/>
    </dgm:pt>
    <dgm:pt modelId="{05B64FEA-F634-5C45-B299-0BD1CB25252D}" type="pres">
      <dgm:prSet presAssocID="{25636CC0-6D96-49B1-90B2-6A043B08962E}" presName="sp" presStyleCnt="0"/>
      <dgm:spPr/>
    </dgm:pt>
    <dgm:pt modelId="{2A0E9AA5-803D-5F4E-8496-1D956F0DE805}" type="pres">
      <dgm:prSet presAssocID="{4AAC7E6B-E1CB-4846-B8F1-7037D3724B52}" presName="arrowAndChildren" presStyleCnt="0"/>
      <dgm:spPr/>
    </dgm:pt>
    <dgm:pt modelId="{20464FDD-120A-1241-A40B-9673050425A2}" type="pres">
      <dgm:prSet presAssocID="{4AAC7E6B-E1CB-4846-B8F1-7037D3724B52}" presName="parentTextArrow" presStyleLbl="node1" presStyleIdx="0" presStyleCnt="0"/>
      <dgm:spPr/>
    </dgm:pt>
    <dgm:pt modelId="{F5C174AB-DE02-8044-A659-435E68E711CA}" type="pres">
      <dgm:prSet presAssocID="{4AAC7E6B-E1CB-4846-B8F1-7037D3724B52}" presName="arrow" presStyleLbl="alignNode1" presStyleIdx="2" presStyleCnt="8"/>
      <dgm:spPr/>
    </dgm:pt>
    <dgm:pt modelId="{808F180B-3C7C-6D44-AA05-D49233850B15}" type="pres">
      <dgm:prSet presAssocID="{4AAC7E6B-E1CB-4846-B8F1-7037D3724B52}" presName="descendantArrow" presStyleLbl="bgAccFollowNode1" presStyleIdx="2" presStyleCnt="8"/>
      <dgm:spPr/>
    </dgm:pt>
    <dgm:pt modelId="{5985D486-7165-D946-8AFA-09FF7F768BA6}" type="pres">
      <dgm:prSet presAssocID="{18DF14A7-2DA1-4A3A-B28F-2FF65BC4ECF6}" presName="sp" presStyleCnt="0"/>
      <dgm:spPr/>
    </dgm:pt>
    <dgm:pt modelId="{B3DFD084-C6BD-F544-9DFF-DA0D31500FC4}" type="pres">
      <dgm:prSet presAssocID="{D08A903D-E9F6-4559-AF56-30880B4F9594}" presName="arrowAndChildren" presStyleCnt="0"/>
      <dgm:spPr/>
    </dgm:pt>
    <dgm:pt modelId="{06E92E2F-99D9-6947-8C94-1ACD3D8A6AAF}" type="pres">
      <dgm:prSet presAssocID="{D08A903D-E9F6-4559-AF56-30880B4F9594}" presName="parentTextArrow" presStyleLbl="node1" presStyleIdx="0" presStyleCnt="0"/>
      <dgm:spPr/>
    </dgm:pt>
    <dgm:pt modelId="{C4A76A1A-05D2-E246-92F3-4818E79674DC}" type="pres">
      <dgm:prSet presAssocID="{D08A903D-E9F6-4559-AF56-30880B4F9594}" presName="arrow" presStyleLbl="alignNode1" presStyleIdx="3" presStyleCnt="8"/>
      <dgm:spPr/>
    </dgm:pt>
    <dgm:pt modelId="{0DF669E1-8CD9-FB40-B485-830E348E2938}" type="pres">
      <dgm:prSet presAssocID="{D08A903D-E9F6-4559-AF56-30880B4F9594}" presName="descendantArrow" presStyleLbl="bgAccFollowNode1" presStyleIdx="3" presStyleCnt="8"/>
      <dgm:spPr/>
    </dgm:pt>
    <dgm:pt modelId="{D9B96B63-136D-CB43-9DD9-49430AF869CC}" type="pres">
      <dgm:prSet presAssocID="{86A39A41-8AEF-43E2-A61C-3517D4E85B5D}" presName="sp" presStyleCnt="0"/>
      <dgm:spPr/>
    </dgm:pt>
    <dgm:pt modelId="{F620A9B4-1E1C-2E45-81DC-5C73AD73B6A2}" type="pres">
      <dgm:prSet presAssocID="{D3863E0D-CFC1-410E-A4EC-04DBE06910D4}" presName="arrowAndChildren" presStyleCnt="0"/>
      <dgm:spPr/>
    </dgm:pt>
    <dgm:pt modelId="{728DB4EE-0691-D94E-9CCC-714C75E05A77}" type="pres">
      <dgm:prSet presAssocID="{D3863E0D-CFC1-410E-A4EC-04DBE06910D4}" presName="parentTextArrow" presStyleLbl="node1" presStyleIdx="0" presStyleCnt="0"/>
      <dgm:spPr/>
    </dgm:pt>
    <dgm:pt modelId="{83F66151-2B92-434C-AA97-58A42E616546}" type="pres">
      <dgm:prSet presAssocID="{D3863E0D-CFC1-410E-A4EC-04DBE06910D4}" presName="arrow" presStyleLbl="alignNode1" presStyleIdx="4" presStyleCnt="8"/>
      <dgm:spPr/>
    </dgm:pt>
    <dgm:pt modelId="{D1FDE63F-CE67-BF45-A4B1-A935E75ED108}" type="pres">
      <dgm:prSet presAssocID="{D3863E0D-CFC1-410E-A4EC-04DBE06910D4}" presName="descendantArrow" presStyleLbl="bgAccFollowNode1" presStyleIdx="4" presStyleCnt="8"/>
      <dgm:spPr/>
    </dgm:pt>
    <dgm:pt modelId="{B526F67D-49D6-1E45-AE1B-C25A5F48C557}" type="pres">
      <dgm:prSet presAssocID="{35CCD323-1BD7-49B9-95CB-5E8CFE3E0072}" presName="sp" presStyleCnt="0"/>
      <dgm:spPr/>
    </dgm:pt>
    <dgm:pt modelId="{C2D1F4AA-E53F-1745-81D0-CB4E6AC522EB}" type="pres">
      <dgm:prSet presAssocID="{A5F406AF-6045-445F-85F8-40E3AF5B62AE}" presName="arrowAndChildren" presStyleCnt="0"/>
      <dgm:spPr/>
    </dgm:pt>
    <dgm:pt modelId="{6BB83E8F-236E-B642-A349-D6DCC3850D09}" type="pres">
      <dgm:prSet presAssocID="{A5F406AF-6045-445F-85F8-40E3AF5B62AE}" presName="parentTextArrow" presStyleLbl="node1" presStyleIdx="0" presStyleCnt="0"/>
      <dgm:spPr/>
    </dgm:pt>
    <dgm:pt modelId="{D0C9F818-2689-3A42-995F-3026BBF87A48}" type="pres">
      <dgm:prSet presAssocID="{A5F406AF-6045-445F-85F8-40E3AF5B62AE}" presName="arrow" presStyleLbl="alignNode1" presStyleIdx="5" presStyleCnt="8"/>
      <dgm:spPr/>
    </dgm:pt>
    <dgm:pt modelId="{1F7FDD91-FAD0-4D48-A40C-440B5D642B96}" type="pres">
      <dgm:prSet presAssocID="{A5F406AF-6045-445F-85F8-40E3AF5B62AE}" presName="descendantArrow" presStyleLbl="bgAccFollowNode1" presStyleIdx="5" presStyleCnt="8"/>
      <dgm:spPr/>
    </dgm:pt>
    <dgm:pt modelId="{D283BE56-68BD-D54F-8A28-38E3E9F34A10}" type="pres">
      <dgm:prSet presAssocID="{23FF611C-ECF2-4117-959E-1D35F51A16C7}" presName="sp" presStyleCnt="0"/>
      <dgm:spPr/>
    </dgm:pt>
    <dgm:pt modelId="{94ADF2E7-AFD1-C14B-8B92-C7B6D40E8E68}" type="pres">
      <dgm:prSet presAssocID="{B4F5DA0A-4EC4-4C62-B104-4D04E70EBA78}" presName="arrowAndChildren" presStyleCnt="0"/>
      <dgm:spPr/>
    </dgm:pt>
    <dgm:pt modelId="{32F8443E-4663-3445-B76E-D040AA010047}" type="pres">
      <dgm:prSet presAssocID="{B4F5DA0A-4EC4-4C62-B104-4D04E70EBA78}" presName="parentTextArrow" presStyleLbl="node1" presStyleIdx="0" presStyleCnt="0"/>
      <dgm:spPr/>
    </dgm:pt>
    <dgm:pt modelId="{8007F59B-65BB-4F41-A5B3-E32023F3063C}" type="pres">
      <dgm:prSet presAssocID="{B4F5DA0A-4EC4-4C62-B104-4D04E70EBA78}" presName="arrow" presStyleLbl="alignNode1" presStyleIdx="6" presStyleCnt="8"/>
      <dgm:spPr/>
    </dgm:pt>
    <dgm:pt modelId="{BB6F9204-FB98-7048-857A-67A3CB8C3477}" type="pres">
      <dgm:prSet presAssocID="{B4F5DA0A-4EC4-4C62-B104-4D04E70EBA78}" presName="descendantArrow" presStyleLbl="bgAccFollowNode1" presStyleIdx="6" presStyleCnt="8"/>
      <dgm:spPr/>
    </dgm:pt>
    <dgm:pt modelId="{682637A2-F377-9B46-9361-E7F024831BEA}" type="pres">
      <dgm:prSet presAssocID="{B6017405-C4B3-4DD5-8A7A-EFC842FD769B}" presName="sp" presStyleCnt="0"/>
      <dgm:spPr/>
    </dgm:pt>
    <dgm:pt modelId="{4DC0998A-F9B9-DF46-9C3F-20814756DD75}" type="pres">
      <dgm:prSet presAssocID="{EB0EC68C-1A27-4EC2-81C0-164234211343}" presName="arrowAndChildren" presStyleCnt="0"/>
      <dgm:spPr/>
    </dgm:pt>
    <dgm:pt modelId="{8E4167AA-9441-1245-B329-8B69FCB1F10B}" type="pres">
      <dgm:prSet presAssocID="{EB0EC68C-1A27-4EC2-81C0-164234211343}" presName="parentTextArrow" presStyleLbl="node1" presStyleIdx="0" presStyleCnt="0"/>
      <dgm:spPr/>
    </dgm:pt>
    <dgm:pt modelId="{FCCEC0D3-0DBD-8B42-BC9F-C71ECE8EA955}" type="pres">
      <dgm:prSet presAssocID="{EB0EC68C-1A27-4EC2-81C0-164234211343}" presName="arrow" presStyleLbl="alignNode1" presStyleIdx="7" presStyleCnt="8"/>
      <dgm:spPr/>
    </dgm:pt>
    <dgm:pt modelId="{2310976F-050F-504D-AC20-AB2805B443E8}" type="pres">
      <dgm:prSet presAssocID="{EB0EC68C-1A27-4EC2-81C0-164234211343}" presName="descendantArrow" presStyleLbl="bgAccFollowNode1" presStyleIdx="7" presStyleCnt="8"/>
      <dgm:spPr/>
    </dgm:pt>
  </dgm:ptLst>
  <dgm:cxnLst>
    <dgm:cxn modelId="{399EB001-1FE0-FB49-AD4C-285BC3C9B2D4}" type="presOf" srcId="{8FC2EF8B-9AED-4E1F-BA02-C70A57D29D16}" destId="{BB6F9204-FB98-7048-857A-67A3CB8C3477}" srcOrd="0" destOrd="0" presId="urn:microsoft.com/office/officeart/2016/7/layout/VerticalDownArrowProcess"/>
    <dgm:cxn modelId="{EEAB9406-E202-493C-AF8F-7F730ADD9B0B}" srcId="{37D42D61-E5C2-4960-ACB1-733054440276}" destId="{EB0EC68C-1A27-4EC2-81C0-164234211343}" srcOrd="0" destOrd="0" parTransId="{4F75110E-366C-4152-A7FF-4646E18D9389}" sibTransId="{B6017405-C4B3-4DD5-8A7A-EFC842FD769B}"/>
    <dgm:cxn modelId="{FD34820A-561B-0B4C-8413-6E082BB157BF}" type="presOf" srcId="{D08A903D-E9F6-4559-AF56-30880B4F9594}" destId="{06E92E2F-99D9-6947-8C94-1ACD3D8A6AAF}" srcOrd="0" destOrd="0" presId="urn:microsoft.com/office/officeart/2016/7/layout/VerticalDownArrowProcess"/>
    <dgm:cxn modelId="{3569DD1A-A8ED-D749-AE41-D63878E94E93}" type="presOf" srcId="{2DCACF26-CEAC-4046-B91D-DBD2D4160BD5}" destId="{638B072A-DE75-3041-B527-B4279BFC32A1}" srcOrd="0" destOrd="0" presId="urn:microsoft.com/office/officeart/2016/7/layout/VerticalDownArrowProcess"/>
    <dgm:cxn modelId="{1AE4941E-BAB7-4DA1-8610-8CFAD49B0048}" srcId="{37D42D61-E5C2-4960-ACB1-733054440276}" destId="{B4F5DA0A-4EC4-4C62-B104-4D04E70EBA78}" srcOrd="1" destOrd="0" parTransId="{B4FFFB3F-F62E-468D-BA45-5D1C1DC93DCE}" sibTransId="{23FF611C-ECF2-4117-959E-1D35F51A16C7}"/>
    <dgm:cxn modelId="{9B545523-EE5D-4425-B164-E888E5BD2385}" srcId="{37D42D61-E5C2-4960-ACB1-733054440276}" destId="{D08A903D-E9F6-4559-AF56-30880B4F9594}" srcOrd="4" destOrd="0" parTransId="{5184FAC1-A186-4E82-9D12-154044B4EEF0}" sibTransId="{18DF14A7-2DA1-4A3A-B28F-2FF65BC4ECF6}"/>
    <dgm:cxn modelId="{91182834-4299-6A43-9BDB-9D665B51B509}" type="presOf" srcId="{B4F5DA0A-4EC4-4C62-B104-4D04E70EBA78}" destId="{8007F59B-65BB-4F41-A5B3-E32023F3063C}" srcOrd="1" destOrd="0" presId="urn:microsoft.com/office/officeart/2016/7/layout/VerticalDownArrowProcess"/>
    <dgm:cxn modelId="{FDA69E47-F10E-3248-958B-CBD9FC4176B4}" type="presOf" srcId="{D2FA6D5B-1E2A-4290-A11D-1F391FCB16E0}" destId="{DD12524E-CDA5-2646-8740-47216CD02052}" srcOrd="0" destOrd="0" presId="urn:microsoft.com/office/officeart/2016/7/layout/VerticalDownArrowProcess"/>
    <dgm:cxn modelId="{EA42F54B-FEC3-6841-91B1-7C5139606486}" type="presOf" srcId="{5AF8AB6C-23A8-4489-9039-E1F9ACA51F61}" destId="{0DF669E1-8CD9-FB40-B485-830E348E2938}" srcOrd="0" destOrd="0" presId="urn:microsoft.com/office/officeart/2016/7/layout/VerticalDownArrowProcess"/>
    <dgm:cxn modelId="{4251314F-4EE5-4DEE-A33D-C52789924196}" srcId="{37D42D61-E5C2-4960-ACB1-733054440276}" destId="{42AA089A-BB7D-4E60-A147-D65AF1E41311}" srcOrd="6" destOrd="0" parTransId="{F1488DD2-D5F3-40EA-855A-70830A10D437}" sibTransId="{AA262E6D-EC67-44CE-B6BC-8D3DF1CF48A6}"/>
    <dgm:cxn modelId="{E894994F-D1C7-4341-846A-06DEAFBF6739}" type="presOf" srcId="{989ACCA1-6EC4-4F36-9B77-4BEDF0DB71D7}" destId="{1F7FDD91-FAD0-4D48-A40C-440B5D642B96}" srcOrd="0" destOrd="0" presId="urn:microsoft.com/office/officeart/2016/7/layout/VerticalDownArrowProcess"/>
    <dgm:cxn modelId="{F2587653-622B-46F1-ABA0-1E28E1DE5AF3}" srcId="{42AA089A-BB7D-4E60-A147-D65AF1E41311}" destId="{D2FA6D5B-1E2A-4290-A11D-1F391FCB16E0}" srcOrd="0" destOrd="0" parTransId="{C327AC80-D12D-4BB9-BAC4-ED170A8FC6A2}" sibTransId="{38BCDA7C-AF5C-4B82-98EB-27F63E1D388F}"/>
    <dgm:cxn modelId="{6F975F58-7074-BE4C-AAE3-6D00D75F592A}" type="presOf" srcId="{EB0EC68C-1A27-4EC2-81C0-164234211343}" destId="{FCCEC0D3-0DBD-8B42-BC9F-C71ECE8EA955}" srcOrd="1" destOrd="0" presId="urn:microsoft.com/office/officeart/2016/7/layout/VerticalDownArrowProcess"/>
    <dgm:cxn modelId="{F85B2B5A-360C-9F47-9EF0-49244934C683}" type="presOf" srcId="{A5F406AF-6045-445F-85F8-40E3AF5B62AE}" destId="{D0C9F818-2689-3A42-995F-3026BBF87A48}" srcOrd="1" destOrd="0" presId="urn:microsoft.com/office/officeart/2016/7/layout/VerticalDownArrowProcess"/>
    <dgm:cxn modelId="{DAFC8561-6FDA-4D68-B272-730F240DDBE0}" srcId="{2DCACF26-CEAC-4046-B91D-DBD2D4160BD5}" destId="{6B78B7F8-244E-47C1-B3AA-A6D9BB13CCA6}" srcOrd="0" destOrd="0" parTransId="{B806BFA4-A029-4D05-BA41-27D7B5CFCC78}" sibTransId="{267A5CFF-F307-4221-8D46-427400CC22A9}"/>
    <dgm:cxn modelId="{A9D46C68-239B-DF4C-8129-84656A051566}" type="presOf" srcId="{4AAC7E6B-E1CB-4846-B8F1-7037D3724B52}" destId="{20464FDD-120A-1241-A40B-9673050425A2}" srcOrd="0" destOrd="0" presId="urn:microsoft.com/office/officeart/2016/7/layout/VerticalDownArrowProcess"/>
    <dgm:cxn modelId="{477C5A73-DFF1-CC4F-9FE3-1196E2D5E211}" type="presOf" srcId="{42AA089A-BB7D-4E60-A147-D65AF1E41311}" destId="{DB3CBEDF-B3F2-7F4E-AED5-6ED5064804A8}" srcOrd="1" destOrd="0" presId="urn:microsoft.com/office/officeart/2016/7/layout/VerticalDownArrowProcess"/>
    <dgm:cxn modelId="{0497F878-2931-CA42-AD34-041D36ACA918}" type="presOf" srcId="{0BB9BCFD-FFD4-4F23-9466-0089E5067049}" destId="{2310976F-050F-504D-AC20-AB2805B443E8}" srcOrd="0" destOrd="0" presId="urn:microsoft.com/office/officeart/2016/7/layout/VerticalDownArrowProcess"/>
    <dgm:cxn modelId="{DAF4F47C-3B26-D348-9EDE-B26D0D4C9283}" type="presOf" srcId="{A5F406AF-6045-445F-85F8-40E3AF5B62AE}" destId="{6BB83E8F-236E-B642-A349-D6DCC3850D09}" srcOrd="0" destOrd="0" presId="urn:microsoft.com/office/officeart/2016/7/layout/VerticalDownArrowProcess"/>
    <dgm:cxn modelId="{3FB43387-C69A-9240-A7F1-16E696D0A148}" type="presOf" srcId="{D3863E0D-CFC1-410E-A4EC-04DBE06910D4}" destId="{83F66151-2B92-434C-AA97-58A42E616546}" srcOrd="1" destOrd="0" presId="urn:microsoft.com/office/officeart/2016/7/layout/VerticalDownArrowProcess"/>
    <dgm:cxn modelId="{DB73D887-630B-4C80-B519-F01BF91C3E65}" srcId="{37D42D61-E5C2-4960-ACB1-733054440276}" destId="{2DCACF26-CEAC-4046-B91D-DBD2D4160BD5}" srcOrd="7" destOrd="0" parTransId="{B016F072-1161-48CF-8FA5-B9F2B015A7FF}" sibTransId="{E1CB86F3-64C2-44BD-AEBE-C92F4F30B1CB}"/>
    <dgm:cxn modelId="{97637B8B-C434-0347-98A6-1BD41AE55E84}" type="presOf" srcId="{EA0D9DDC-B7A0-47BA-9DC1-CE66C14192F1}" destId="{808F180B-3C7C-6D44-AA05-D49233850B15}" srcOrd="0" destOrd="0" presId="urn:microsoft.com/office/officeart/2016/7/layout/VerticalDownArrowProcess"/>
    <dgm:cxn modelId="{C06EE9A3-90DD-2C4B-B70E-9A407D1AB59E}" type="presOf" srcId="{B4F5DA0A-4EC4-4C62-B104-4D04E70EBA78}" destId="{32F8443E-4663-3445-B76E-D040AA010047}" srcOrd="0" destOrd="0" presId="urn:microsoft.com/office/officeart/2016/7/layout/VerticalDownArrowProcess"/>
    <dgm:cxn modelId="{BEF770B1-83A2-F444-B9E6-03EBD2508D73}" type="presOf" srcId="{42AA089A-BB7D-4E60-A147-D65AF1E41311}" destId="{1C256B53-017C-A44A-B248-4BD959802850}" srcOrd="0" destOrd="0" presId="urn:microsoft.com/office/officeart/2016/7/layout/VerticalDownArrowProcess"/>
    <dgm:cxn modelId="{BAD430BC-F29C-4F31-859B-FF86A882CAFF}" srcId="{D3863E0D-CFC1-410E-A4EC-04DBE06910D4}" destId="{A5DD5B41-5C99-4464-AA5E-AB2F07EA0B1B}" srcOrd="0" destOrd="0" parTransId="{82226C80-31B2-4A49-B5F8-8CBFE301EA89}" sibTransId="{E7B182C1-B84F-4C36-884A-65EB8F5BFE5F}"/>
    <dgm:cxn modelId="{016906C2-DF73-41A9-A1E1-66FD33936972}" srcId="{37D42D61-E5C2-4960-ACB1-733054440276}" destId="{D3863E0D-CFC1-410E-A4EC-04DBE06910D4}" srcOrd="3" destOrd="0" parTransId="{A5F5BD08-F2E3-41A7-A230-42DE32F033ED}" sibTransId="{86A39A41-8AEF-43E2-A61C-3517D4E85B5D}"/>
    <dgm:cxn modelId="{E8A47BC9-277E-45B0-92BE-167C41F6A55C}" srcId="{EB0EC68C-1A27-4EC2-81C0-164234211343}" destId="{0BB9BCFD-FFD4-4F23-9466-0089E5067049}" srcOrd="0" destOrd="0" parTransId="{D462D8F0-7BB0-4BA4-88D9-3072092D9F98}" sibTransId="{994B8EB4-0CCA-4A4A-B1E2-26B87DEEC0D7}"/>
    <dgm:cxn modelId="{C39031CF-BBEB-9243-9FD3-AACFD41F9F3A}" type="presOf" srcId="{D3863E0D-CFC1-410E-A4EC-04DBE06910D4}" destId="{728DB4EE-0691-D94E-9CCC-714C75E05A77}" srcOrd="0" destOrd="0" presId="urn:microsoft.com/office/officeart/2016/7/layout/VerticalDownArrowProcess"/>
    <dgm:cxn modelId="{44C1ECDC-16D8-DB49-B390-2AE6DFD16D61}" type="presOf" srcId="{37D42D61-E5C2-4960-ACB1-733054440276}" destId="{945928B0-9C67-1441-BC3E-5B7DA3E90754}" srcOrd="0" destOrd="0" presId="urn:microsoft.com/office/officeart/2016/7/layout/VerticalDownArrowProcess"/>
    <dgm:cxn modelId="{FD4236DF-51F6-4737-A566-D3790B1E6AFD}" srcId="{A5F406AF-6045-445F-85F8-40E3AF5B62AE}" destId="{989ACCA1-6EC4-4F36-9B77-4BEDF0DB71D7}" srcOrd="0" destOrd="0" parTransId="{1655D901-DDA6-4B4C-B1F3-32AA549E38C8}" sibTransId="{CFDB7848-67C9-448C-8E68-A6ED036841F0}"/>
    <dgm:cxn modelId="{646081E0-523B-FB47-AC84-61F567C4FEEA}" type="presOf" srcId="{6B78B7F8-244E-47C1-B3AA-A6D9BB13CCA6}" destId="{14233E34-A3BC-5749-88B0-66D1EDD34D06}" srcOrd="0" destOrd="0" presId="urn:microsoft.com/office/officeart/2016/7/layout/VerticalDownArrowProcess"/>
    <dgm:cxn modelId="{3840D1EA-D3A3-42FF-9E00-07E91F5509F7}" srcId="{D08A903D-E9F6-4559-AF56-30880B4F9594}" destId="{5AF8AB6C-23A8-4489-9039-E1F9ACA51F61}" srcOrd="0" destOrd="0" parTransId="{689790A0-A800-4D0C-80AD-040BE0C2A57B}" sibTransId="{AA7D5295-537F-44A7-8F66-BFB6F8C37072}"/>
    <dgm:cxn modelId="{840175EB-1127-4137-85CA-8586D60F8DFE}" srcId="{37D42D61-E5C2-4960-ACB1-733054440276}" destId="{4AAC7E6B-E1CB-4846-B8F1-7037D3724B52}" srcOrd="5" destOrd="0" parTransId="{5BC16BCF-1CE9-4C94-A499-C8EB79466BB2}" sibTransId="{25636CC0-6D96-49B1-90B2-6A043B08962E}"/>
    <dgm:cxn modelId="{C1E26CEE-2DE8-4D42-A459-3277D6A81031}" srcId="{B4F5DA0A-4EC4-4C62-B104-4D04E70EBA78}" destId="{8FC2EF8B-9AED-4E1F-BA02-C70A57D29D16}" srcOrd="0" destOrd="0" parTransId="{32283093-0A44-47E1-A018-EB64A3C272D3}" sibTransId="{75D44FD4-0E1F-4F25-B618-15E899EBA378}"/>
    <dgm:cxn modelId="{BFEB4DF3-A860-3346-9945-6E4E265DDFBD}" type="presOf" srcId="{D08A903D-E9F6-4559-AF56-30880B4F9594}" destId="{C4A76A1A-05D2-E246-92F3-4818E79674DC}" srcOrd="1" destOrd="0" presId="urn:microsoft.com/office/officeart/2016/7/layout/VerticalDownArrowProcess"/>
    <dgm:cxn modelId="{93574EF5-0585-2843-9C87-235A4BC5B7A7}" type="presOf" srcId="{4AAC7E6B-E1CB-4846-B8F1-7037D3724B52}" destId="{F5C174AB-DE02-8044-A659-435E68E711CA}" srcOrd="1" destOrd="0" presId="urn:microsoft.com/office/officeart/2016/7/layout/VerticalDownArrowProcess"/>
    <dgm:cxn modelId="{39CCF8F5-C1E7-4AB0-87DD-C9958C33FC22}" srcId="{4AAC7E6B-E1CB-4846-B8F1-7037D3724B52}" destId="{EA0D9DDC-B7A0-47BA-9DC1-CE66C14192F1}" srcOrd="0" destOrd="0" parTransId="{2734864A-D3BB-4545-A385-72EBA5D9901A}" sibTransId="{55184817-0130-4E9E-9033-1F27A2C53F8C}"/>
    <dgm:cxn modelId="{DA4B17FC-0664-6440-B0A4-02C561FD8C0F}" type="presOf" srcId="{EB0EC68C-1A27-4EC2-81C0-164234211343}" destId="{8E4167AA-9441-1245-B329-8B69FCB1F10B}" srcOrd="0" destOrd="0" presId="urn:microsoft.com/office/officeart/2016/7/layout/VerticalDownArrowProcess"/>
    <dgm:cxn modelId="{223892FD-3141-4C3A-B9BA-BBEE0DF51AC1}" srcId="{37D42D61-E5C2-4960-ACB1-733054440276}" destId="{A5F406AF-6045-445F-85F8-40E3AF5B62AE}" srcOrd="2" destOrd="0" parTransId="{4BDDD0C1-F1A3-4173-86A6-824571BEEA28}" sibTransId="{35CCD323-1BD7-49B9-95CB-5E8CFE3E0072}"/>
    <dgm:cxn modelId="{F57BECFD-150F-2140-860B-7B3285A3009E}" type="presOf" srcId="{A5DD5B41-5C99-4464-AA5E-AB2F07EA0B1B}" destId="{D1FDE63F-CE67-BF45-A4B1-A935E75ED108}" srcOrd="0" destOrd="0" presId="urn:microsoft.com/office/officeart/2016/7/layout/VerticalDownArrowProcess"/>
    <dgm:cxn modelId="{67D45028-92B4-7148-BC94-C3FAD9A7BC57}" type="presParOf" srcId="{945928B0-9C67-1441-BC3E-5B7DA3E90754}" destId="{EDA1B268-A9C6-6945-8D59-2B4BFEFB79A1}" srcOrd="0" destOrd="0" presId="urn:microsoft.com/office/officeart/2016/7/layout/VerticalDownArrowProcess"/>
    <dgm:cxn modelId="{6229F043-3710-5846-B452-0FE7F7759D0C}" type="presParOf" srcId="{EDA1B268-A9C6-6945-8D59-2B4BFEFB79A1}" destId="{638B072A-DE75-3041-B527-B4279BFC32A1}" srcOrd="0" destOrd="0" presId="urn:microsoft.com/office/officeart/2016/7/layout/VerticalDownArrowProcess"/>
    <dgm:cxn modelId="{365B6A59-86FD-324A-AA22-38AD2E71E46F}" type="presParOf" srcId="{EDA1B268-A9C6-6945-8D59-2B4BFEFB79A1}" destId="{14233E34-A3BC-5749-88B0-66D1EDD34D06}" srcOrd="1" destOrd="0" presId="urn:microsoft.com/office/officeart/2016/7/layout/VerticalDownArrowProcess"/>
    <dgm:cxn modelId="{73B75069-44C8-2C48-BB60-10439934F051}" type="presParOf" srcId="{945928B0-9C67-1441-BC3E-5B7DA3E90754}" destId="{12E6455A-352B-5E40-B188-A2CE52EEAD2F}" srcOrd="1" destOrd="0" presId="urn:microsoft.com/office/officeart/2016/7/layout/VerticalDownArrowProcess"/>
    <dgm:cxn modelId="{218DE64E-09F2-CE4E-BC27-B4C2BBB0564B}" type="presParOf" srcId="{945928B0-9C67-1441-BC3E-5B7DA3E90754}" destId="{33F5A50C-F4F1-7A4C-9DE4-4033AC87D7A3}" srcOrd="2" destOrd="0" presId="urn:microsoft.com/office/officeart/2016/7/layout/VerticalDownArrowProcess"/>
    <dgm:cxn modelId="{34F14D9A-9B08-6149-BD0F-81D0EFAC9749}" type="presParOf" srcId="{33F5A50C-F4F1-7A4C-9DE4-4033AC87D7A3}" destId="{1C256B53-017C-A44A-B248-4BD959802850}" srcOrd="0" destOrd="0" presId="urn:microsoft.com/office/officeart/2016/7/layout/VerticalDownArrowProcess"/>
    <dgm:cxn modelId="{AE8713B8-0AED-3148-8829-D89A9201A2D7}" type="presParOf" srcId="{33F5A50C-F4F1-7A4C-9DE4-4033AC87D7A3}" destId="{DB3CBEDF-B3F2-7F4E-AED5-6ED5064804A8}" srcOrd="1" destOrd="0" presId="urn:microsoft.com/office/officeart/2016/7/layout/VerticalDownArrowProcess"/>
    <dgm:cxn modelId="{F079AA78-0CAE-FA46-B003-8067B786E931}" type="presParOf" srcId="{33F5A50C-F4F1-7A4C-9DE4-4033AC87D7A3}" destId="{DD12524E-CDA5-2646-8740-47216CD02052}" srcOrd="2" destOrd="0" presId="urn:microsoft.com/office/officeart/2016/7/layout/VerticalDownArrowProcess"/>
    <dgm:cxn modelId="{4E9EA900-44B3-6B42-8977-74035F43B9A2}" type="presParOf" srcId="{945928B0-9C67-1441-BC3E-5B7DA3E90754}" destId="{05B64FEA-F634-5C45-B299-0BD1CB25252D}" srcOrd="3" destOrd="0" presId="urn:microsoft.com/office/officeart/2016/7/layout/VerticalDownArrowProcess"/>
    <dgm:cxn modelId="{3FD50889-00AD-B948-A63B-5B8F6BA1D8CF}" type="presParOf" srcId="{945928B0-9C67-1441-BC3E-5B7DA3E90754}" destId="{2A0E9AA5-803D-5F4E-8496-1D956F0DE805}" srcOrd="4" destOrd="0" presId="urn:microsoft.com/office/officeart/2016/7/layout/VerticalDownArrowProcess"/>
    <dgm:cxn modelId="{380C60A6-DA89-1E4D-87F4-59E879F7546B}" type="presParOf" srcId="{2A0E9AA5-803D-5F4E-8496-1D956F0DE805}" destId="{20464FDD-120A-1241-A40B-9673050425A2}" srcOrd="0" destOrd="0" presId="urn:microsoft.com/office/officeart/2016/7/layout/VerticalDownArrowProcess"/>
    <dgm:cxn modelId="{1AF51603-781E-2447-8878-DDC811C80709}" type="presParOf" srcId="{2A0E9AA5-803D-5F4E-8496-1D956F0DE805}" destId="{F5C174AB-DE02-8044-A659-435E68E711CA}" srcOrd="1" destOrd="0" presId="urn:microsoft.com/office/officeart/2016/7/layout/VerticalDownArrowProcess"/>
    <dgm:cxn modelId="{F53544E2-8D00-AA40-9CB0-51DAED9C7633}" type="presParOf" srcId="{2A0E9AA5-803D-5F4E-8496-1D956F0DE805}" destId="{808F180B-3C7C-6D44-AA05-D49233850B15}" srcOrd="2" destOrd="0" presId="urn:microsoft.com/office/officeart/2016/7/layout/VerticalDownArrowProcess"/>
    <dgm:cxn modelId="{6308F9AA-30B0-324A-80C1-8EF411F89F07}" type="presParOf" srcId="{945928B0-9C67-1441-BC3E-5B7DA3E90754}" destId="{5985D486-7165-D946-8AFA-09FF7F768BA6}" srcOrd="5" destOrd="0" presId="urn:microsoft.com/office/officeart/2016/7/layout/VerticalDownArrowProcess"/>
    <dgm:cxn modelId="{4F274BDE-9060-EF4E-80F1-D5FE19D3B515}" type="presParOf" srcId="{945928B0-9C67-1441-BC3E-5B7DA3E90754}" destId="{B3DFD084-C6BD-F544-9DFF-DA0D31500FC4}" srcOrd="6" destOrd="0" presId="urn:microsoft.com/office/officeart/2016/7/layout/VerticalDownArrowProcess"/>
    <dgm:cxn modelId="{183C1B69-7443-8449-965B-C16375A33CEB}" type="presParOf" srcId="{B3DFD084-C6BD-F544-9DFF-DA0D31500FC4}" destId="{06E92E2F-99D9-6947-8C94-1ACD3D8A6AAF}" srcOrd="0" destOrd="0" presId="urn:microsoft.com/office/officeart/2016/7/layout/VerticalDownArrowProcess"/>
    <dgm:cxn modelId="{ECB5F36C-29A7-294E-91DD-60BC8FE6DC5E}" type="presParOf" srcId="{B3DFD084-C6BD-F544-9DFF-DA0D31500FC4}" destId="{C4A76A1A-05D2-E246-92F3-4818E79674DC}" srcOrd="1" destOrd="0" presId="urn:microsoft.com/office/officeart/2016/7/layout/VerticalDownArrowProcess"/>
    <dgm:cxn modelId="{7C159709-D87C-E647-80E9-AAC615F7ED8E}" type="presParOf" srcId="{B3DFD084-C6BD-F544-9DFF-DA0D31500FC4}" destId="{0DF669E1-8CD9-FB40-B485-830E348E2938}" srcOrd="2" destOrd="0" presId="urn:microsoft.com/office/officeart/2016/7/layout/VerticalDownArrowProcess"/>
    <dgm:cxn modelId="{1DF86ED6-3536-E843-B5F8-6A8648C890B3}" type="presParOf" srcId="{945928B0-9C67-1441-BC3E-5B7DA3E90754}" destId="{D9B96B63-136D-CB43-9DD9-49430AF869CC}" srcOrd="7" destOrd="0" presId="urn:microsoft.com/office/officeart/2016/7/layout/VerticalDownArrowProcess"/>
    <dgm:cxn modelId="{B74238E3-04C7-DC46-A8CB-9C52D832716C}" type="presParOf" srcId="{945928B0-9C67-1441-BC3E-5B7DA3E90754}" destId="{F620A9B4-1E1C-2E45-81DC-5C73AD73B6A2}" srcOrd="8" destOrd="0" presId="urn:microsoft.com/office/officeart/2016/7/layout/VerticalDownArrowProcess"/>
    <dgm:cxn modelId="{248C43C5-0769-A94E-A088-23DE3251BA7D}" type="presParOf" srcId="{F620A9B4-1E1C-2E45-81DC-5C73AD73B6A2}" destId="{728DB4EE-0691-D94E-9CCC-714C75E05A77}" srcOrd="0" destOrd="0" presId="urn:microsoft.com/office/officeart/2016/7/layout/VerticalDownArrowProcess"/>
    <dgm:cxn modelId="{13733FC0-EA48-6F41-924E-2388E340BD0D}" type="presParOf" srcId="{F620A9B4-1E1C-2E45-81DC-5C73AD73B6A2}" destId="{83F66151-2B92-434C-AA97-58A42E616546}" srcOrd="1" destOrd="0" presId="urn:microsoft.com/office/officeart/2016/7/layout/VerticalDownArrowProcess"/>
    <dgm:cxn modelId="{7737E5ED-F8D9-2E4F-953D-06E15631A211}" type="presParOf" srcId="{F620A9B4-1E1C-2E45-81DC-5C73AD73B6A2}" destId="{D1FDE63F-CE67-BF45-A4B1-A935E75ED108}" srcOrd="2" destOrd="0" presId="urn:microsoft.com/office/officeart/2016/7/layout/VerticalDownArrowProcess"/>
    <dgm:cxn modelId="{6184CF47-1B00-ED43-8DF1-00BC4ABEC2CF}" type="presParOf" srcId="{945928B0-9C67-1441-BC3E-5B7DA3E90754}" destId="{B526F67D-49D6-1E45-AE1B-C25A5F48C557}" srcOrd="9" destOrd="0" presId="urn:microsoft.com/office/officeart/2016/7/layout/VerticalDownArrowProcess"/>
    <dgm:cxn modelId="{FAA667BD-2287-E94C-AF1F-BDF4F097EF0A}" type="presParOf" srcId="{945928B0-9C67-1441-BC3E-5B7DA3E90754}" destId="{C2D1F4AA-E53F-1745-81D0-CB4E6AC522EB}" srcOrd="10" destOrd="0" presId="urn:microsoft.com/office/officeart/2016/7/layout/VerticalDownArrowProcess"/>
    <dgm:cxn modelId="{A3841A1D-98A6-6042-AE8E-38B1349FD73F}" type="presParOf" srcId="{C2D1F4AA-E53F-1745-81D0-CB4E6AC522EB}" destId="{6BB83E8F-236E-B642-A349-D6DCC3850D09}" srcOrd="0" destOrd="0" presId="urn:microsoft.com/office/officeart/2016/7/layout/VerticalDownArrowProcess"/>
    <dgm:cxn modelId="{12B98BCD-F17D-724B-93D5-16E47B1C646F}" type="presParOf" srcId="{C2D1F4AA-E53F-1745-81D0-CB4E6AC522EB}" destId="{D0C9F818-2689-3A42-995F-3026BBF87A48}" srcOrd="1" destOrd="0" presId="urn:microsoft.com/office/officeart/2016/7/layout/VerticalDownArrowProcess"/>
    <dgm:cxn modelId="{EEE1C9A1-0AA3-BB4B-8797-D11F1E0AAA4B}" type="presParOf" srcId="{C2D1F4AA-E53F-1745-81D0-CB4E6AC522EB}" destId="{1F7FDD91-FAD0-4D48-A40C-440B5D642B96}" srcOrd="2" destOrd="0" presId="urn:microsoft.com/office/officeart/2016/7/layout/VerticalDownArrowProcess"/>
    <dgm:cxn modelId="{11E4EA29-9798-6245-83CC-8C806410FF2F}" type="presParOf" srcId="{945928B0-9C67-1441-BC3E-5B7DA3E90754}" destId="{D283BE56-68BD-D54F-8A28-38E3E9F34A10}" srcOrd="11" destOrd="0" presId="urn:microsoft.com/office/officeart/2016/7/layout/VerticalDownArrowProcess"/>
    <dgm:cxn modelId="{E1CDD10C-C784-8947-AD66-132F9ABE9BE8}" type="presParOf" srcId="{945928B0-9C67-1441-BC3E-5B7DA3E90754}" destId="{94ADF2E7-AFD1-C14B-8B92-C7B6D40E8E68}" srcOrd="12" destOrd="0" presId="urn:microsoft.com/office/officeart/2016/7/layout/VerticalDownArrowProcess"/>
    <dgm:cxn modelId="{B39D60C2-1D2D-C843-AE5B-F0907D411CF0}" type="presParOf" srcId="{94ADF2E7-AFD1-C14B-8B92-C7B6D40E8E68}" destId="{32F8443E-4663-3445-B76E-D040AA010047}" srcOrd="0" destOrd="0" presId="urn:microsoft.com/office/officeart/2016/7/layout/VerticalDownArrowProcess"/>
    <dgm:cxn modelId="{A00BD8C9-730A-BC47-8A8E-95FF501BE4E0}" type="presParOf" srcId="{94ADF2E7-AFD1-C14B-8B92-C7B6D40E8E68}" destId="{8007F59B-65BB-4F41-A5B3-E32023F3063C}" srcOrd="1" destOrd="0" presId="urn:microsoft.com/office/officeart/2016/7/layout/VerticalDownArrowProcess"/>
    <dgm:cxn modelId="{66A059E0-6F2C-C441-A864-FBA8FFCADE89}" type="presParOf" srcId="{94ADF2E7-AFD1-C14B-8B92-C7B6D40E8E68}" destId="{BB6F9204-FB98-7048-857A-67A3CB8C3477}" srcOrd="2" destOrd="0" presId="urn:microsoft.com/office/officeart/2016/7/layout/VerticalDownArrowProcess"/>
    <dgm:cxn modelId="{53C00762-2E39-AB46-AF2F-382562F77280}" type="presParOf" srcId="{945928B0-9C67-1441-BC3E-5B7DA3E90754}" destId="{682637A2-F377-9B46-9361-E7F024831BEA}" srcOrd="13" destOrd="0" presId="urn:microsoft.com/office/officeart/2016/7/layout/VerticalDownArrowProcess"/>
    <dgm:cxn modelId="{C0F395FB-EDEA-0F40-8582-A0B9F138D443}" type="presParOf" srcId="{945928B0-9C67-1441-BC3E-5B7DA3E90754}" destId="{4DC0998A-F9B9-DF46-9C3F-20814756DD75}" srcOrd="14" destOrd="0" presId="urn:microsoft.com/office/officeart/2016/7/layout/VerticalDownArrowProcess"/>
    <dgm:cxn modelId="{417CCE43-67D0-2244-BE58-9722C45D796F}" type="presParOf" srcId="{4DC0998A-F9B9-DF46-9C3F-20814756DD75}" destId="{8E4167AA-9441-1245-B329-8B69FCB1F10B}" srcOrd="0" destOrd="0" presId="urn:microsoft.com/office/officeart/2016/7/layout/VerticalDownArrowProcess"/>
    <dgm:cxn modelId="{EB0EA7DB-6252-854B-B173-4C7D4CFC1B48}" type="presParOf" srcId="{4DC0998A-F9B9-DF46-9C3F-20814756DD75}" destId="{FCCEC0D3-0DBD-8B42-BC9F-C71ECE8EA955}" srcOrd="1" destOrd="0" presId="urn:microsoft.com/office/officeart/2016/7/layout/VerticalDownArrowProcess"/>
    <dgm:cxn modelId="{C85429DF-821D-1A4E-B4EF-037F21A394AC}" type="presParOf" srcId="{4DC0998A-F9B9-DF46-9C3F-20814756DD75}" destId="{2310976F-050F-504D-AC20-AB2805B443E8}"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283335-E07D-4B34-BDFF-485A2282252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BB7FE16-2EFA-4B47-A8CE-83F531CB9D62}">
      <dgm:prSet/>
      <dgm:spPr/>
      <dgm:t>
        <a:bodyPr/>
        <a:lstStyle/>
        <a:p>
          <a:r>
            <a:rPr lang="en-US" b="0" i="0"/>
            <a:t>With one hour of recorded data, we are able to generate an accurate model.</a:t>
          </a:r>
        </a:p>
      </dgm:t>
    </dgm:pt>
    <dgm:pt modelId="{3901E949-3DAE-4D87-9D67-D073181CE2B5}" type="parTrans" cxnId="{E1166915-6FE8-4CC2-8185-1F4FD08010BE}">
      <dgm:prSet/>
      <dgm:spPr/>
      <dgm:t>
        <a:bodyPr/>
        <a:lstStyle/>
        <a:p>
          <a:endParaRPr lang="en-US"/>
        </a:p>
      </dgm:t>
    </dgm:pt>
    <dgm:pt modelId="{84BD7FA7-BA7F-4EFC-AF7F-7C703EA0DEEE}" type="sibTrans" cxnId="{E1166915-6FE8-4CC2-8185-1F4FD08010BE}">
      <dgm:prSet/>
      <dgm:spPr/>
      <dgm:t>
        <a:bodyPr/>
        <a:lstStyle/>
        <a:p>
          <a:endParaRPr lang="en-US"/>
        </a:p>
      </dgm:t>
    </dgm:pt>
    <dgm:pt modelId="{9B2DAE87-5C84-44A4-ACEB-11D5B333D37C}">
      <dgm:prSet/>
      <dgm:spPr/>
      <dgm:t>
        <a:bodyPr/>
        <a:lstStyle/>
        <a:p>
          <a:r>
            <a:rPr lang="en-US" b="0" i="0"/>
            <a:t>For future: we hope to have access to lab space and perform a similar experiment</a:t>
          </a:r>
        </a:p>
      </dgm:t>
    </dgm:pt>
    <dgm:pt modelId="{378DB3C4-CEB3-4E8C-B0FC-2024C077E70D}" type="parTrans" cxnId="{75AF0E88-0204-415E-8EC8-9B489B8A18DF}">
      <dgm:prSet/>
      <dgm:spPr/>
      <dgm:t>
        <a:bodyPr/>
        <a:lstStyle/>
        <a:p>
          <a:endParaRPr lang="en-US"/>
        </a:p>
      </dgm:t>
    </dgm:pt>
    <dgm:pt modelId="{08C5FB0F-B274-4435-BF49-B4D691371B87}" type="sibTrans" cxnId="{75AF0E88-0204-415E-8EC8-9B489B8A18DF}">
      <dgm:prSet/>
      <dgm:spPr/>
      <dgm:t>
        <a:bodyPr/>
        <a:lstStyle/>
        <a:p>
          <a:endParaRPr lang="en-US"/>
        </a:p>
      </dgm:t>
    </dgm:pt>
    <dgm:pt modelId="{E60C04A7-E433-41AD-B93F-FAB847522A9C}">
      <dgm:prSet/>
      <dgm:spPr/>
      <dgm:t>
        <a:bodyPr/>
        <a:lstStyle/>
        <a:p>
          <a:r>
            <a:rPr lang="en-US" b="0" i="0" dirty="0"/>
            <a:t>SVM models have been promising in literature and have shown to be working better in this case compared to other models</a:t>
          </a:r>
        </a:p>
      </dgm:t>
    </dgm:pt>
    <dgm:pt modelId="{9C51CF88-834C-4E0D-A4FB-405A8518EE9A}" type="parTrans" cxnId="{4E9DC9FE-295F-4F61-A418-4E7AC57707C4}">
      <dgm:prSet/>
      <dgm:spPr/>
      <dgm:t>
        <a:bodyPr/>
        <a:lstStyle/>
        <a:p>
          <a:endParaRPr lang="en-US"/>
        </a:p>
      </dgm:t>
    </dgm:pt>
    <dgm:pt modelId="{A2698264-A8F3-4642-A84A-09C30A3604FA}" type="sibTrans" cxnId="{4E9DC9FE-295F-4F61-A418-4E7AC57707C4}">
      <dgm:prSet/>
      <dgm:spPr/>
      <dgm:t>
        <a:bodyPr/>
        <a:lstStyle/>
        <a:p>
          <a:endParaRPr lang="en-US"/>
        </a:p>
      </dgm:t>
    </dgm:pt>
    <dgm:pt modelId="{97980B56-902F-42D8-84D1-95AB308679F9}" type="pres">
      <dgm:prSet presAssocID="{CE283335-E07D-4B34-BDFF-485A2282252A}" presName="root" presStyleCnt="0">
        <dgm:presLayoutVars>
          <dgm:dir/>
          <dgm:resizeHandles val="exact"/>
        </dgm:presLayoutVars>
      </dgm:prSet>
      <dgm:spPr/>
    </dgm:pt>
    <dgm:pt modelId="{03DE1602-F118-4F79-BA7B-9ACC4AA30BD6}" type="pres">
      <dgm:prSet presAssocID="{BBB7FE16-2EFA-4B47-A8CE-83F531CB9D62}" presName="compNode" presStyleCnt="0"/>
      <dgm:spPr/>
    </dgm:pt>
    <dgm:pt modelId="{84431CF2-4564-40BC-AE14-4337B024F219}" type="pres">
      <dgm:prSet presAssocID="{BBB7FE16-2EFA-4B47-A8CE-83F531CB9D62}" presName="bgRect" presStyleLbl="bgShp" presStyleIdx="0" presStyleCnt="3"/>
      <dgm:spPr/>
    </dgm:pt>
    <dgm:pt modelId="{3A677D46-3AB0-4416-A157-2CA6FB937F7C}" type="pres">
      <dgm:prSet presAssocID="{BBB7FE16-2EFA-4B47-A8CE-83F531CB9D6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FFBE13C2-45E4-4AFD-A242-EE3D6B5FE9A4}" type="pres">
      <dgm:prSet presAssocID="{BBB7FE16-2EFA-4B47-A8CE-83F531CB9D62}" presName="spaceRect" presStyleCnt="0"/>
      <dgm:spPr/>
    </dgm:pt>
    <dgm:pt modelId="{FD8F7ED7-8E63-47DA-851C-D395740D9164}" type="pres">
      <dgm:prSet presAssocID="{BBB7FE16-2EFA-4B47-A8CE-83F531CB9D62}" presName="parTx" presStyleLbl="revTx" presStyleIdx="0" presStyleCnt="3">
        <dgm:presLayoutVars>
          <dgm:chMax val="0"/>
          <dgm:chPref val="0"/>
        </dgm:presLayoutVars>
      </dgm:prSet>
      <dgm:spPr/>
    </dgm:pt>
    <dgm:pt modelId="{DE408E71-5719-497C-B965-A39FFB37A0BB}" type="pres">
      <dgm:prSet presAssocID="{84BD7FA7-BA7F-4EFC-AF7F-7C703EA0DEEE}" presName="sibTrans" presStyleCnt="0"/>
      <dgm:spPr/>
    </dgm:pt>
    <dgm:pt modelId="{9DA479ED-995B-4F18-9CCE-A60E0E52D517}" type="pres">
      <dgm:prSet presAssocID="{9B2DAE87-5C84-44A4-ACEB-11D5B333D37C}" presName="compNode" presStyleCnt="0"/>
      <dgm:spPr/>
    </dgm:pt>
    <dgm:pt modelId="{09186F28-1741-43A7-944A-2EC6538E3F40}" type="pres">
      <dgm:prSet presAssocID="{9B2DAE87-5C84-44A4-ACEB-11D5B333D37C}" presName="bgRect" presStyleLbl="bgShp" presStyleIdx="1" presStyleCnt="3"/>
      <dgm:spPr/>
    </dgm:pt>
    <dgm:pt modelId="{74129F41-4D74-4F1C-B39F-5470ED0AEC46}" type="pres">
      <dgm:prSet presAssocID="{9B2DAE87-5C84-44A4-ACEB-11D5B333D3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F4C28763-46F9-44F8-B58E-50EC564C2F53}" type="pres">
      <dgm:prSet presAssocID="{9B2DAE87-5C84-44A4-ACEB-11D5B333D37C}" presName="spaceRect" presStyleCnt="0"/>
      <dgm:spPr/>
    </dgm:pt>
    <dgm:pt modelId="{620C2DA6-ACB4-46A4-B25B-5D11CB67538A}" type="pres">
      <dgm:prSet presAssocID="{9B2DAE87-5C84-44A4-ACEB-11D5B333D37C}" presName="parTx" presStyleLbl="revTx" presStyleIdx="1" presStyleCnt="3">
        <dgm:presLayoutVars>
          <dgm:chMax val="0"/>
          <dgm:chPref val="0"/>
        </dgm:presLayoutVars>
      </dgm:prSet>
      <dgm:spPr/>
    </dgm:pt>
    <dgm:pt modelId="{F68E699B-93DF-4FFD-862F-355D5C7C38C9}" type="pres">
      <dgm:prSet presAssocID="{08C5FB0F-B274-4435-BF49-B4D691371B87}" presName="sibTrans" presStyleCnt="0"/>
      <dgm:spPr/>
    </dgm:pt>
    <dgm:pt modelId="{8BA205BB-CB02-4BE4-A03E-C93DF8289D13}" type="pres">
      <dgm:prSet presAssocID="{E60C04A7-E433-41AD-B93F-FAB847522A9C}" presName="compNode" presStyleCnt="0"/>
      <dgm:spPr/>
    </dgm:pt>
    <dgm:pt modelId="{6BA41B9A-801F-4175-A3BB-81B1F10530EA}" type="pres">
      <dgm:prSet presAssocID="{E60C04A7-E433-41AD-B93F-FAB847522A9C}" presName="bgRect" presStyleLbl="bgShp" presStyleIdx="2" presStyleCnt="3"/>
      <dgm:spPr/>
    </dgm:pt>
    <dgm:pt modelId="{51A686CB-8929-4BF7-BD58-D6009591EC18}" type="pres">
      <dgm:prSet presAssocID="{E60C04A7-E433-41AD-B93F-FAB847522A9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8E17E32F-DCB8-4B88-BE7A-7701A178C19A}" type="pres">
      <dgm:prSet presAssocID="{E60C04A7-E433-41AD-B93F-FAB847522A9C}" presName="spaceRect" presStyleCnt="0"/>
      <dgm:spPr/>
    </dgm:pt>
    <dgm:pt modelId="{4A649734-E560-4C4D-8F7B-11B7CCDF8F45}" type="pres">
      <dgm:prSet presAssocID="{E60C04A7-E433-41AD-B93F-FAB847522A9C}" presName="parTx" presStyleLbl="revTx" presStyleIdx="2" presStyleCnt="3">
        <dgm:presLayoutVars>
          <dgm:chMax val="0"/>
          <dgm:chPref val="0"/>
        </dgm:presLayoutVars>
      </dgm:prSet>
      <dgm:spPr/>
    </dgm:pt>
  </dgm:ptLst>
  <dgm:cxnLst>
    <dgm:cxn modelId="{E1166915-6FE8-4CC2-8185-1F4FD08010BE}" srcId="{CE283335-E07D-4B34-BDFF-485A2282252A}" destId="{BBB7FE16-2EFA-4B47-A8CE-83F531CB9D62}" srcOrd="0" destOrd="0" parTransId="{3901E949-3DAE-4D87-9D67-D073181CE2B5}" sibTransId="{84BD7FA7-BA7F-4EFC-AF7F-7C703EA0DEEE}"/>
    <dgm:cxn modelId="{CA671768-E93E-4748-8AAD-5132843B9482}" type="presOf" srcId="{CE283335-E07D-4B34-BDFF-485A2282252A}" destId="{97980B56-902F-42D8-84D1-95AB308679F9}" srcOrd="0" destOrd="0" presId="urn:microsoft.com/office/officeart/2018/2/layout/IconVerticalSolidList"/>
    <dgm:cxn modelId="{F044DD71-5E00-44EA-A684-18752B4933A1}" type="presOf" srcId="{9B2DAE87-5C84-44A4-ACEB-11D5B333D37C}" destId="{620C2DA6-ACB4-46A4-B25B-5D11CB67538A}" srcOrd="0" destOrd="0" presId="urn:microsoft.com/office/officeart/2018/2/layout/IconVerticalSolidList"/>
    <dgm:cxn modelId="{D3BF6B73-DD89-4736-935A-16A0743E15BD}" type="presOf" srcId="{BBB7FE16-2EFA-4B47-A8CE-83F531CB9D62}" destId="{FD8F7ED7-8E63-47DA-851C-D395740D9164}" srcOrd="0" destOrd="0" presId="urn:microsoft.com/office/officeart/2018/2/layout/IconVerticalSolidList"/>
    <dgm:cxn modelId="{75AF0E88-0204-415E-8EC8-9B489B8A18DF}" srcId="{CE283335-E07D-4B34-BDFF-485A2282252A}" destId="{9B2DAE87-5C84-44A4-ACEB-11D5B333D37C}" srcOrd="1" destOrd="0" parTransId="{378DB3C4-CEB3-4E8C-B0FC-2024C077E70D}" sibTransId="{08C5FB0F-B274-4435-BF49-B4D691371B87}"/>
    <dgm:cxn modelId="{29765AFC-CB1A-4A6A-B6EA-87D58393A741}" type="presOf" srcId="{E60C04A7-E433-41AD-B93F-FAB847522A9C}" destId="{4A649734-E560-4C4D-8F7B-11B7CCDF8F45}" srcOrd="0" destOrd="0" presId="urn:microsoft.com/office/officeart/2018/2/layout/IconVerticalSolidList"/>
    <dgm:cxn modelId="{4E9DC9FE-295F-4F61-A418-4E7AC57707C4}" srcId="{CE283335-E07D-4B34-BDFF-485A2282252A}" destId="{E60C04A7-E433-41AD-B93F-FAB847522A9C}" srcOrd="2" destOrd="0" parTransId="{9C51CF88-834C-4E0D-A4FB-405A8518EE9A}" sibTransId="{A2698264-A8F3-4642-A84A-09C30A3604FA}"/>
    <dgm:cxn modelId="{C68A1B29-97FD-4858-B721-C107E06A8561}" type="presParOf" srcId="{97980B56-902F-42D8-84D1-95AB308679F9}" destId="{03DE1602-F118-4F79-BA7B-9ACC4AA30BD6}" srcOrd="0" destOrd="0" presId="urn:microsoft.com/office/officeart/2018/2/layout/IconVerticalSolidList"/>
    <dgm:cxn modelId="{F214F659-6350-4D20-98E8-A0B769C7318F}" type="presParOf" srcId="{03DE1602-F118-4F79-BA7B-9ACC4AA30BD6}" destId="{84431CF2-4564-40BC-AE14-4337B024F219}" srcOrd="0" destOrd="0" presId="urn:microsoft.com/office/officeart/2018/2/layout/IconVerticalSolidList"/>
    <dgm:cxn modelId="{793612A4-6990-4332-BC8B-773605AF8D20}" type="presParOf" srcId="{03DE1602-F118-4F79-BA7B-9ACC4AA30BD6}" destId="{3A677D46-3AB0-4416-A157-2CA6FB937F7C}" srcOrd="1" destOrd="0" presId="urn:microsoft.com/office/officeart/2018/2/layout/IconVerticalSolidList"/>
    <dgm:cxn modelId="{DFBDD5A1-0082-4138-8CDC-F5096E176FBF}" type="presParOf" srcId="{03DE1602-F118-4F79-BA7B-9ACC4AA30BD6}" destId="{FFBE13C2-45E4-4AFD-A242-EE3D6B5FE9A4}" srcOrd="2" destOrd="0" presId="urn:microsoft.com/office/officeart/2018/2/layout/IconVerticalSolidList"/>
    <dgm:cxn modelId="{61BED9C0-181C-4082-8BFF-1C881ABC2FCD}" type="presParOf" srcId="{03DE1602-F118-4F79-BA7B-9ACC4AA30BD6}" destId="{FD8F7ED7-8E63-47DA-851C-D395740D9164}" srcOrd="3" destOrd="0" presId="urn:microsoft.com/office/officeart/2018/2/layout/IconVerticalSolidList"/>
    <dgm:cxn modelId="{D99103BE-6413-4B9B-A35E-51B81EC75AB8}" type="presParOf" srcId="{97980B56-902F-42D8-84D1-95AB308679F9}" destId="{DE408E71-5719-497C-B965-A39FFB37A0BB}" srcOrd="1" destOrd="0" presId="urn:microsoft.com/office/officeart/2018/2/layout/IconVerticalSolidList"/>
    <dgm:cxn modelId="{1235CC28-423C-4FE7-A299-3454C5786327}" type="presParOf" srcId="{97980B56-902F-42D8-84D1-95AB308679F9}" destId="{9DA479ED-995B-4F18-9CCE-A60E0E52D517}" srcOrd="2" destOrd="0" presId="urn:microsoft.com/office/officeart/2018/2/layout/IconVerticalSolidList"/>
    <dgm:cxn modelId="{A0D1DAA4-20D1-4E96-8551-AA0596E478A2}" type="presParOf" srcId="{9DA479ED-995B-4F18-9CCE-A60E0E52D517}" destId="{09186F28-1741-43A7-944A-2EC6538E3F40}" srcOrd="0" destOrd="0" presId="urn:microsoft.com/office/officeart/2018/2/layout/IconVerticalSolidList"/>
    <dgm:cxn modelId="{3330FB17-29E4-449F-A3FB-26CCE39C2608}" type="presParOf" srcId="{9DA479ED-995B-4F18-9CCE-A60E0E52D517}" destId="{74129F41-4D74-4F1C-B39F-5470ED0AEC46}" srcOrd="1" destOrd="0" presId="urn:microsoft.com/office/officeart/2018/2/layout/IconVerticalSolidList"/>
    <dgm:cxn modelId="{FD8878B6-AD68-4BBC-BF2F-C7DBF647DDA6}" type="presParOf" srcId="{9DA479ED-995B-4F18-9CCE-A60E0E52D517}" destId="{F4C28763-46F9-44F8-B58E-50EC564C2F53}" srcOrd="2" destOrd="0" presId="urn:microsoft.com/office/officeart/2018/2/layout/IconVerticalSolidList"/>
    <dgm:cxn modelId="{E7D90A61-286C-4E15-9D85-E5C855312E3B}" type="presParOf" srcId="{9DA479ED-995B-4F18-9CCE-A60E0E52D517}" destId="{620C2DA6-ACB4-46A4-B25B-5D11CB67538A}" srcOrd="3" destOrd="0" presId="urn:microsoft.com/office/officeart/2018/2/layout/IconVerticalSolidList"/>
    <dgm:cxn modelId="{C6CA2F1F-4795-4C6D-9E3F-C0DB0822564B}" type="presParOf" srcId="{97980B56-902F-42D8-84D1-95AB308679F9}" destId="{F68E699B-93DF-4FFD-862F-355D5C7C38C9}" srcOrd="3" destOrd="0" presId="urn:microsoft.com/office/officeart/2018/2/layout/IconVerticalSolidList"/>
    <dgm:cxn modelId="{DA3D8640-D295-4452-A2F4-B25E98A5CCC9}" type="presParOf" srcId="{97980B56-902F-42D8-84D1-95AB308679F9}" destId="{8BA205BB-CB02-4BE4-A03E-C93DF8289D13}" srcOrd="4" destOrd="0" presId="urn:microsoft.com/office/officeart/2018/2/layout/IconVerticalSolidList"/>
    <dgm:cxn modelId="{85F65E28-D053-4A1A-B922-E02DB7068A9B}" type="presParOf" srcId="{8BA205BB-CB02-4BE4-A03E-C93DF8289D13}" destId="{6BA41B9A-801F-4175-A3BB-81B1F10530EA}" srcOrd="0" destOrd="0" presId="urn:microsoft.com/office/officeart/2018/2/layout/IconVerticalSolidList"/>
    <dgm:cxn modelId="{89D5F207-829F-4430-8BD6-1EDFC8D416F0}" type="presParOf" srcId="{8BA205BB-CB02-4BE4-A03E-C93DF8289D13}" destId="{51A686CB-8929-4BF7-BD58-D6009591EC18}" srcOrd="1" destOrd="0" presId="urn:microsoft.com/office/officeart/2018/2/layout/IconVerticalSolidList"/>
    <dgm:cxn modelId="{36E49923-9899-4197-9C92-AE5043D34159}" type="presParOf" srcId="{8BA205BB-CB02-4BE4-A03E-C93DF8289D13}" destId="{8E17E32F-DCB8-4B88-BE7A-7701A178C19A}" srcOrd="2" destOrd="0" presId="urn:microsoft.com/office/officeart/2018/2/layout/IconVerticalSolidList"/>
    <dgm:cxn modelId="{B4049485-6BA7-4813-8A5E-12332C889259}" type="presParOf" srcId="{8BA205BB-CB02-4BE4-A03E-C93DF8289D13}" destId="{4A649734-E560-4C4D-8F7B-11B7CCDF8F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0FEE3-A653-AA4B-B8DD-8399A6A83ED6}">
      <dsp:nvSpPr>
        <dsp:cNvPr id="0" name=""/>
        <dsp:cNvSpPr/>
      </dsp:nvSpPr>
      <dsp:spPr>
        <a:xfrm>
          <a:off x="0" y="2759444"/>
          <a:ext cx="6496050" cy="1810494"/>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We can then apply the similar approach by training another model for the building data and using Jensen Shannon Divergence to compare how much does the building’s model deviate from the deployed sensor’s</a:t>
          </a:r>
        </a:p>
      </dsp:txBody>
      <dsp:txXfrm>
        <a:off x="0" y="2759444"/>
        <a:ext cx="6496050" cy="1810494"/>
      </dsp:txXfrm>
    </dsp:sp>
    <dsp:sp modelId="{F186F79F-F886-374B-91C4-4F486FDD7123}">
      <dsp:nvSpPr>
        <dsp:cNvPr id="0" name=""/>
        <dsp:cNvSpPr/>
      </dsp:nvSpPr>
      <dsp:spPr>
        <a:xfrm rot="10800000">
          <a:off x="0" y="2061"/>
          <a:ext cx="6496050" cy="2784539"/>
        </a:xfrm>
        <a:prstGeom prst="upArrowCallou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Using a portable sensor capable of sensing air flow and supply temperature, we can train our model with true data using the device’s supply temperature and air flow sensor. </a:t>
          </a:r>
        </a:p>
      </dsp:txBody>
      <dsp:txXfrm rot="10800000">
        <a:off x="0" y="2061"/>
        <a:ext cx="6496050" cy="180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EFE564-BF45-481A-B4A1-DA6877427BAC}">
      <dsp:nvSpPr>
        <dsp:cNvPr id="0" name=""/>
        <dsp:cNvSpPr/>
      </dsp:nvSpPr>
      <dsp:spPr>
        <a:xfrm>
          <a:off x="1283200" y="119638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87B6B1-0594-4317-B01C-508E3E42F1CF}">
      <dsp:nvSpPr>
        <dsp:cNvPr id="0" name=""/>
        <dsp:cNvSpPr/>
      </dsp:nvSpPr>
      <dsp:spPr>
        <a:xfrm>
          <a:off x="788200" y="2316151"/>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SVM is a supervised learning model that can be used for regression or classification analysis.</a:t>
          </a:r>
        </a:p>
      </dsp:txBody>
      <dsp:txXfrm>
        <a:off x="788200" y="2316151"/>
        <a:ext cx="1800000" cy="945000"/>
      </dsp:txXfrm>
    </dsp:sp>
    <dsp:sp modelId="{22DD020F-7E5B-4934-B948-A20760C803FF}">
      <dsp:nvSpPr>
        <dsp:cNvPr id="0" name=""/>
        <dsp:cNvSpPr/>
      </dsp:nvSpPr>
      <dsp:spPr>
        <a:xfrm>
          <a:off x="3398200" y="119638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1932D9-3D7B-4756-B80D-D2E65209AEAA}">
      <dsp:nvSpPr>
        <dsp:cNvPr id="0" name=""/>
        <dsp:cNvSpPr/>
      </dsp:nvSpPr>
      <dsp:spPr>
        <a:xfrm>
          <a:off x="2903200" y="2316151"/>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A hyperplane or set of hyperplanes in high dimensionality space are used for classification and regression. It can even detect outliers</a:t>
          </a:r>
        </a:p>
      </dsp:txBody>
      <dsp:txXfrm>
        <a:off x="2903200" y="2316151"/>
        <a:ext cx="1800000" cy="945000"/>
      </dsp:txXfrm>
    </dsp:sp>
    <dsp:sp modelId="{C58C2362-CA27-4D67-A018-BBB76672A3AA}">
      <dsp:nvSpPr>
        <dsp:cNvPr id="0" name=""/>
        <dsp:cNvSpPr/>
      </dsp:nvSpPr>
      <dsp:spPr>
        <a:xfrm>
          <a:off x="5513200" y="119638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7C44D5-5F75-4AEC-B169-074B943A18E8}">
      <dsp:nvSpPr>
        <dsp:cNvPr id="0" name=""/>
        <dsp:cNvSpPr/>
      </dsp:nvSpPr>
      <dsp:spPr>
        <a:xfrm>
          <a:off x="5018200" y="2316151"/>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A good separation is achieved by the hyperplane that has the largest distance to the nearest training-data point.</a:t>
          </a:r>
        </a:p>
      </dsp:txBody>
      <dsp:txXfrm>
        <a:off x="5018200" y="2316151"/>
        <a:ext cx="1800000" cy="945000"/>
      </dsp:txXfrm>
    </dsp:sp>
    <dsp:sp modelId="{72B205E4-612D-453E-9FEB-1133E4F08C77}">
      <dsp:nvSpPr>
        <dsp:cNvPr id="0" name=""/>
        <dsp:cNvSpPr/>
      </dsp:nvSpPr>
      <dsp:spPr>
        <a:xfrm>
          <a:off x="7628200" y="119638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C13AB5-EDC2-4A4B-9083-5D8B3CCD173D}">
      <dsp:nvSpPr>
        <dsp:cNvPr id="0" name=""/>
        <dsp:cNvSpPr/>
      </dsp:nvSpPr>
      <dsp:spPr>
        <a:xfrm>
          <a:off x="7133200" y="2316151"/>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ANN was not used because typically we need large data for ANN and it would have been costly in terms of time</a:t>
          </a:r>
        </a:p>
      </dsp:txBody>
      <dsp:txXfrm>
        <a:off x="7133200" y="2316151"/>
        <a:ext cx="1800000" cy="945000"/>
      </dsp:txXfrm>
    </dsp:sp>
    <dsp:sp modelId="{24C9CB9D-FE27-4722-9A08-D698FD54C8A7}">
      <dsp:nvSpPr>
        <dsp:cNvPr id="0" name=""/>
        <dsp:cNvSpPr/>
      </dsp:nvSpPr>
      <dsp:spPr>
        <a:xfrm>
          <a:off x="9743200" y="119638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8D6C95-F220-421E-94CE-0AD6BB1B03D6}">
      <dsp:nvSpPr>
        <dsp:cNvPr id="0" name=""/>
        <dsp:cNvSpPr/>
      </dsp:nvSpPr>
      <dsp:spPr>
        <a:xfrm>
          <a:off x="9248200" y="2316151"/>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Linear regression (OLS) was not used because SVM showed better results with different times of the year.</a:t>
          </a:r>
        </a:p>
      </dsp:txBody>
      <dsp:txXfrm>
        <a:off x="9248200" y="2316151"/>
        <a:ext cx="1800000" cy="94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B072A-DE75-3041-B527-B4279BFC32A1}">
      <dsp:nvSpPr>
        <dsp:cNvPr id="0" name=""/>
        <dsp:cNvSpPr/>
      </dsp:nvSpPr>
      <dsp:spPr>
        <a:xfrm>
          <a:off x="0" y="4178541"/>
          <a:ext cx="1624012" cy="391790"/>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92456" rIns="115500" bIns="92456" numCol="1" spcCol="1270" anchor="ctr" anchorCtr="0">
          <a:noAutofit/>
        </a:bodyPr>
        <a:lstStyle/>
        <a:p>
          <a:pPr marL="0" lvl="0" indent="0" algn="ctr" defTabSz="577850">
            <a:lnSpc>
              <a:spcPct val="90000"/>
            </a:lnSpc>
            <a:spcBef>
              <a:spcPct val="0"/>
            </a:spcBef>
            <a:spcAft>
              <a:spcPct val="35000"/>
            </a:spcAft>
            <a:buNone/>
          </a:pPr>
          <a:r>
            <a:rPr lang="en-US" sz="1300" kern="1200"/>
            <a:t>Step 9</a:t>
          </a:r>
        </a:p>
      </dsp:txBody>
      <dsp:txXfrm>
        <a:off x="0" y="4178541"/>
        <a:ext cx="1624012" cy="391790"/>
      </dsp:txXfrm>
    </dsp:sp>
    <dsp:sp modelId="{14233E34-A3BC-5749-88B0-66D1EDD34D06}">
      <dsp:nvSpPr>
        <dsp:cNvPr id="0" name=""/>
        <dsp:cNvSpPr/>
      </dsp:nvSpPr>
      <dsp:spPr>
        <a:xfrm>
          <a:off x="1624012" y="4178541"/>
          <a:ext cx="4872037" cy="39179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39700" rIns="98828" bIns="139700" numCol="1" spcCol="1270" anchor="ctr" anchorCtr="0">
          <a:noAutofit/>
        </a:bodyPr>
        <a:lstStyle/>
        <a:p>
          <a:pPr marL="0" lvl="0" indent="0" algn="l" defTabSz="488950">
            <a:lnSpc>
              <a:spcPct val="90000"/>
            </a:lnSpc>
            <a:spcBef>
              <a:spcPct val="0"/>
            </a:spcBef>
            <a:spcAft>
              <a:spcPct val="35000"/>
            </a:spcAft>
            <a:buNone/>
          </a:pPr>
          <a:r>
            <a:rPr lang="en-US" sz="1100" kern="1200"/>
            <a:t>Hit the predict button and you will have the result!</a:t>
          </a:r>
        </a:p>
      </dsp:txBody>
      <dsp:txXfrm>
        <a:off x="1624012" y="4178541"/>
        <a:ext cx="4872037" cy="391790"/>
      </dsp:txXfrm>
    </dsp:sp>
    <dsp:sp modelId="{DB3CBEDF-B3F2-7F4E-AED5-6ED5064804A8}">
      <dsp:nvSpPr>
        <dsp:cNvPr id="0" name=""/>
        <dsp:cNvSpPr/>
      </dsp:nvSpPr>
      <dsp:spPr>
        <a:xfrm rot="10800000">
          <a:off x="0" y="3581845"/>
          <a:ext cx="1624012" cy="602573"/>
        </a:xfrm>
        <a:prstGeom prst="upArrowCallout">
          <a:avLst>
            <a:gd name="adj1" fmla="val 5000"/>
            <a:gd name="adj2" fmla="val 10000"/>
            <a:gd name="adj3" fmla="val 15000"/>
            <a:gd name="adj4" fmla="val 64977"/>
          </a:avLst>
        </a:prstGeom>
        <a:gradFill rotWithShape="0">
          <a:gsLst>
            <a:gs pos="0">
              <a:schemeClr val="accent2">
                <a:hueOff val="193545"/>
                <a:satOff val="-947"/>
                <a:lumOff val="532"/>
                <a:alphaOff val="0"/>
                <a:tint val="98000"/>
                <a:lumMod val="114000"/>
              </a:schemeClr>
            </a:gs>
            <a:gs pos="100000">
              <a:schemeClr val="accent2">
                <a:hueOff val="193545"/>
                <a:satOff val="-947"/>
                <a:lumOff val="532"/>
                <a:alphaOff val="0"/>
                <a:shade val="90000"/>
                <a:lumMod val="84000"/>
              </a:schemeClr>
            </a:gs>
          </a:gsLst>
          <a:lin ang="5400000" scaled="0"/>
        </a:gradFill>
        <a:ln w="9525" cap="rnd" cmpd="sng" algn="ctr">
          <a:solidFill>
            <a:schemeClr val="accent2">
              <a:hueOff val="193545"/>
              <a:satOff val="-947"/>
              <a:lumOff val="532"/>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92456" rIns="115500" bIns="92456" numCol="1" spcCol="1270" anchor="ctr" anchorCtr="0">
          <a:noAutofit/>
        </a:bodyPr>
        <a:lstStyle/>
        <a:p>
          <a:pPr marL="0" lvl="0" indent="0" algn="ctr" defTabSz="577850">
            <a:lnSpc>
              <a:spcPct val="90000"/>
            </a:lnSpc>
            <a:spcBef>
              <a:spcPct val="0"/>
            </a:spcBef>
            <a:spcAft>
              <a:spcPct val="35000"/>
            </a:spcAft>
            <a:buNone/>
          </a:pPr>
          <a:r>
            <a:rPr lang="en-US" sz="1300" kern="1200"/>
            <a:t>Step 8</a:t>
          </a:r>
        </a:p>
      </dsp:txBody>
      <dsp:txXfrm rot="-10800000">
        <a:off x="0" y="3581845"/>
        <a:ext cx="1624012" cy="391672"/>
      </dsp:txXfrm>
    </dsp:sp>
    <dsp:sp modelId="{DD12524E-CDA5-2646-8740-47216CD02052}">
      <dsp:nvSpPr>
        <dsp:cNvPr id="0" name=""/>
        <dsp:cNvSpPr/>
      </dsp:nvSpPr>
      <dsp:spPr>
        <a:xfrm>
          <a:off x="1624012" y="3581845"/>
          <a:ext cx="4872037" cy="391672"/>
        </a:xfrm>
        <a:prstGeom prst="rect">
          <a:avLst/>
        </a:prstGeom>
        <a:solidFill>
          <a:schemeClr val="accent2">
            <a:tint val="40000"/>
            <a:alpha val="90000"/>
            <a:hueOff val="232824"/>
            <a:satOff val="-673"/>
            <a:lumOff val="-14"/>
            <a:alphaOff val="0"/>
          </a:schemeClr>
        </a:solidFill>
        <a:ln w="9525" cap="rnd" cmpd="sng" algn="ctr">
          <a:solidFill>
            <a:schemeClr val="accent2">
              <a:tint val="40000"/>
              <a:alpha val="90000"/>
              <a:hueOff val="232824"/>
              <a:satOff val="-673"/>
              <a:lumOff val="-1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39700" rIns="98828" bIns="139700" numCol="1" spcCol="1270" anchor="ctr" anchorCtr="0">
          <a:noAutofit/>
        </a:bodyPr>
        <a:lstStyle/>
        <a:p>
          <a:pPr marL="0" lvl="0" indent="0" algn="l" defTabSz="488950">
            <a:lnSpc>
              <a:spcPct val="90000"/>
            </a:lnSpc>
            <a:spcBef>
              <a:spcPct val="0"/>
            </a:spcBef>
            <a:spcAft>
              <a:spcPct val="35000"/>
            </a:spcAft>
            <a:buNone/>
          </a:pPr>
          <a:r>
            <a:rPr lang="en-US" sz="1100" kern="1200"/>
            <a:t>Input the duct’s cross-sectional area</a:t>
          </a:r>
        </a:p>
      </dsp:txBody>
      <dsp:txXfrm>
        <a:off x="1624012" y="3581845"/>
        <a:ext cx="4872037" cy="391672"/>
      </dsp:txXfrm>
    </dsp:sp>
    <dsp:sp modelId="{F5C174AB-DE02-8044-A659-435E68E711CA}">
      <dsp:nvSpPr>
        <dsp:cNvPr id="0" name=""/>
        <dsp:cNvSpPr/>
      </dsp:nvSpPr>
      <dsp:spPr>
        <a:xfrm rot="10800000">
          <a:off x="0" y="2985149"/>
          <a:ext cx="1624012" cy="602573"/>
        </a:xfrm>
        <a:prstGeom prst="upArrowCallout">
          <a:avLst>
            <a:gd name="adj1" fmla="val 5000"/>
            <a:gd name="adj2" fmla="val 10000"/>
            <a:gd name="adj3" fmla="val 15000"/>
            <a:gd name="adj4" fmla="val 64977"/>
          </a:avLst>
        </a:prstGeom>
        <a:gradFill rotWithShape="0">
          <a:gsLst>
            <a:gs pos="0">
              <a:schemeClr val="accent2">
                <a:hueOff val="387090"/>
                <a:satOff val="-1895"/>
                <a:lumOff val="1064"/>
                <a:alphaOff val="0"/>
                <a:tint val="98000"/>
                <a:lumMod val="114000"/>
              </a:schemeClr>
            </a:gs>
            <a:gs pos="100000">
              <a:schemeClr val="accent2">
                <a:hueOff val="387090"/>
                <a:satOff val="-1895"/>
                <a:lumOff val="1064"/>
                <a:alphaOff val="0"/>
                <a:shade val="90000"/>
                <a:lumMod val="84000"/>
              </a:schemeClr>
            </a:gs>
          </a:gsLst>
          <a:lin ang="5400000" scaled="0"/>
        </a:gradFill>
        <a:ln w="9525" cap="rnd" cmpd="sng" algn="ctr">
          <a:solidFill>
            <a:schemeClr val="accent2">
              <a:hueOff val="387090"/>
              <a:satOff val="-1895"/>
              <a:lumOff val="1064"/>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92456" rIns="115500" bIns="92456" numCol="1" spcCol="1270" anchor="ctr" anchorCtr="0">
          <a:noAutofit/>
        </a:bodyPr>
        <a:lstStyle/>
        <a:p>
          <a:pPr marL="0" lvl="0" indent="0" algn="ctr" defTabSz="577850">
            <a:lnSpc>
              <a:spcPct val="90000"/>
            </a:lnSpc>
            <a:spcBef>
              <a:spcPct val="0"/>
            </a:spcBef>
            <a:spcAft>
              <a:spcPct val="35000"/>
            </a:spcAft>
            <a:buNone/>
          </a:pPr>
          <a:r>
            <a:rPr lang="en-US" sz="1300" kern="1200"/>
            <a:t>Step 6</a:t>
          </a:r>
        </a:p>
      </dsp:txBody>
      <dsp:txXfrm rot="-10800000">
        <a:off x="0" y="2985149"/>
        <a:ext cx="1624012" cy="391672"/>
      </dsp:txXfrm>
    </dsp:sp>
    <dsp:sp modelId="{808F180B-3C7C-6D44-AA05-D49233850B15}">
      <dsp:nvSpPr>
        <dsp:cNvPr id="0" name=""/>
        <dsp:cNvSpPr/>
      </dsp:nvSpPr>
      <dsp:spPr>
        <a:xfrm>
          <a:off x="1624012" y="2985149"/>
          <a:ext cx="4872037" cy="391672"/>
        </a:xfrm>
        <a:prstGeom prst="rect">
          <a:avLst/>
        </a:prstGeom>
        <a:solidFill>
          <a:schemeClr val="accent2">
            <a:tint val="40000"/>
            <a:alpha val="90000"/>
            <a:hueOff val="465648"/>
            <a:satOff val="-1347"/>
            <a:lumOff val="-29"/>
            <a:alphaOff val="0"/>
          </a:schemeClr>
        </a:solidFill>
        <a:ln w="9525" cap="rnd" cmpd="sng" algn="ctr">
          <a:solidFill>
            <a:schemeClr val="accent2">
              <a:tint val="40000"/>
              <a:alpha val="90000"/>
              <a:hueOff val="465648"/>
              <a:satOff val="-1347"/>
              <a:lumOff val="-2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39700" rIns="98828" bIns="139700" numCol="1" spcCol="1270" anchor="ctr" anchorCtr="0">
          <a:noAutofit/>
        </a:bodyPr>
        <a:lstStyle/>
        <a:p>
          <a:pPr marL="0" lvl="0" indent="0" algn="l" defTabSz="488950">
            <a:lnSpc>
              <a:spcPct val="90000"/>
            </a:lnSpc>
            <a:spcBef>
              <a:spcPct val="0"/>
            </a:spcBef>
            <a:spcAft>
              <a:spcPct val="35000"/>
            </a:spcAft>
            <a:buNone/>
          </a:pPr>
          <a:r>
            <a:rPr lang="en-US" sz="1100" kern="1200" dirty="0"/>
            <a:t>Upload the two CSV files in the fault detect app.</a:t>
          </a:r>
        </a:p>
      </dsp:txBody>
      <dsp:txXfrm>
        <a:off x="1624012" y="2985149"/>
        <a:ext cx="4872037" cy="391672"/>
      </dsp:txXfrm>
    </dsp:sp>
    <dsp:sp modelId="{C4A76A1A-05D2-E246-92F3-4818E79674DC}">
      <dsp:nvSpPr>
        <dsp:cNvPr id="0" name=""/>
        <dsp:cNvSpPr/>
      </dsp:nvSpPr>
      <dsp:spPr>
        <a:xfrm rot="10800000">
          <a:off x="0" y="2388453"/>
          <a:ext cx="1624012" cy="602573"/>
        </a:xfrm>
        <a:prstGeom prst="upArrowCallout">
          <a:avLst>
            <a:gd name="adj1" fmla="val 5000"/>
            <a:gd name="adj2" fmla="val 10000"/>
            <a:gd name="adj3" fmla="val 15000"/>
            <a:gd name="adj4" fmla="val 64977"/>
          </a:avLst>
        </a:prstGeom>
        <a:gradFill rotWithShape="0">
          <a:gsLst>
            <a:gs pos="0">
              <a:schemeClr val="accent2">
                <a:hueOff val="580635"/>
                <a:satOff val="-2842"/>
                <a:lumOff val="1596"/>
                <a:alphaOff val="0"/>
                <a:tint val="98000"/>
                <a:lumMod val="114000"/>
              </a:schemeClr>
            </a:gs>
            <a:gs pos="100000">
              <a:schemeClr val="accent2">
                <a:hueOff val="580635"/>
                <a:satOff val="-2842"/>
                <a:lumOff val="1596"/>
                <a:alphaOff val="0"/>
                <a:shade val="90000"/>
                <a:lumMod val="84000"/>
              </a:schemeClr>
            </a:gs>
          </a:gsLst>
          <a:lin ang="5400000" scaled="0"/>
        </a:gradFill>
        <a:ln w="9525" cap="rnd" cmpd="sng" algn="ctr">
          <a:solidFill>
            <a:schemeClr val="accent2">
              <a:hueOff val="580635"/>
              <a:satOff val="-2842"/>
              <a:lumOff val="1596"/>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92456" rIns="115500" bIns="92456" numCol="1" spcCol="1270" anchor="ctr" anchorCtr="0">
          <a:noAutofit/>
        </a:bodyPr>
        <a:lstStyle/>
        <a:p>
          <a:pPr marL="0" lvl="0" indent="0" algn="ctr" defTabSz="577850">
            <a:lnSpc>
              <a:spcPct val="90000"/>
            </a:lnSpc>
            <a:spcBef>
              <a:spcPct val="0"/>
            </a:spcBef>
            <a:spcAft>
              <a:spcPct val="35000"/>
            </a:spcAft>
            <a:buNone/>
          </a:pPr>
          <a:r>
            <a:rPr lang="en-US" sz="1300" kern="1200"/>
            <a:t>Step 5</a:t>
          </a:r>
        </a:p>
      </dsp:txBody>
      <dsp:txXfrm rot="-10800000">
        <a:off x="0" y="2388453"/>
        <a:ext cx="1624012" cy="391672"/>
      </dsp:txXfrm>
    </dsp:sp>
    <dsp:sp modelId="{0DF669E1-8CD9-FB40-B485-830E348E2938}">
      <dsp:nvSpPr>
        <dsp:cNvPr id="0" name=""/>
        <dsp:cNvSpPr/>
      </dsp:nvSpPr>
      <dsp:spPr>
        <a:xfrm>
          <a:off x="1624012" y="2388453"/>
          <a:ext cx="4872037" cy="391672"/>
        </a:xfrm>
        <a:prstGeom prst="rect">
          <a:avLst/>
        </a:prstGeom>
        <a:solidFill>
          <a:schemeClr val="accent2">
            <a:tint val="40000"/>
            <a:alpha val="90000"/>
            <a:hueOff val="698472"/>
            <a:satOff val="-2020"/>
            <a:lumOff val="-43"/>
            <a:alphaOff val="0"/>
          </a:schemeClr>
        </a:solidFill>
        <a:ln w="9525" cap="rnd" cmpd="sng" algn="ctr">
          <a:solidFill>
            <a:schemeClr val="accent2">
              <a:tint val="40000"/>
              <a:alpha val="90000"/>
              <a:hueOff val="698472"/>
              <a:satOff val="-2020"/>
              <a:lumOff val="-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39700" rIns="98828" bIns="139700" numCol="1" spcCol="1270" anchor="ctr" anchorCtr="0">
          <a:noAutofit/>
        </a:bodyPr>
        <a:lstStyle/>
        <a:p>
          <a:pPr marL="0" lvl="0" indent="0" algn="l" defTabSz="488950">
            <a:lnSpc>
              <a:spcPct val="90000"/>
            </a:lnSpc>
            <a:spcBef>
              <a:spcPct val="0"/>
            </a:spcBef>
            <a:spcAft>
              <a:spcPct val="35000"/>
            </a:spcAft>
            <a:buNone/>
          </a:pPr>
          <a:r>
            <a:rPr lang="en-US" sz="1100" kern="1200"/>
            <a:t>Once outside temperature is recorded on the fault detect app, download the room temperature data from the Govee app and follow similar steps like step 4.</a:t>
          </a:r>
        </a:p>
      </dsp:txBody>
      <dsp:txXfrm>
        <a:off x="1624012" y="2388453"/>
        <a:ext cx="4872037" cy="391672"/>
      </dsp:txXfrm>
    </dsp:sp>
    <dsp:sp modelId="{83F66151-2B92-434C-AA97-58A42E616546}">
      <dsp:nvSpPr>
        <dsp:cNvPr id="0" name=""/>
        <dsp:cNvSpPr/>
      </dsp:nvSpPr>
      <dsp:spPr>
        <a:xfrm rot="10800000">
          <a:off x="0" y="1791756"/>
          <a:ext cx="1624012" cy="602573"/>
        </a:xfrm>
        <a:prstGeom prst="upArrowCallout">
          <a:avLst>
            <a:gd name="adj1" fmla="val 5000"/>
            <a:gd name="adj2" fmla="val 10000"/>
            <a:gd name="adj3" fmla="val 15000"/>
            <a:gd name="adj4" fmla="val 64977"/>
          </a:avLst>
        </a:prstGeom>
        <a:gradFill rotWithShape="0">
          <a:gsLst>
            <a:gs pos="0">
              <a:schemeClr val="accent2">
                <a:hueOff val="774179"/>
                <a:satOff val="-3790"/>
                <a:lumOff val="2129"/>
                <a:alphaOff val="0"/>
                <a:tint val="98000"/>
                <a:lumMod val="114000"/>
              </a:schemeClr>
            </a:gs>
            <a:gs pos="100000">
              <a:schemeClr val="accent2">
                <a:hueOff val="774179"/>
                <a:satOff val="-3790"/>
                <a:lumOff val="2129"/>
                <a:alphaOff val="0"/>
                <a:shade val="90000"/>
                <a:lumMod val="84000"/>
              </a:schemeClr>
            </a:gs>
          </a:gsLst>
          <a:lin ang="5400000" scaled="0"/>
        </a:gradFill>
        <a:ln w="9525" cap="rnd" cmpd="sng" algn="ctr">
          <a:solidFill>
            <a:schemeClr val="accent2">
              <a:hueOff val="774179"/>
              <a:satOff val="-3790"/>
              <a:lumOff val="2129"/>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92456" rIns="115500" bIns="92456" numCol="1" spcCol="1270" anchor="ctr" anchorCtr="0">
          <a:noAutofit/>
        </a:bodyPr>
        <a:lstStyle/>
        <a:p>
          <a:pPr marL="0" lvl="0" indent="0" algn="ctr" defTabSz="577850">
            <a:lnSpc>
              <a:spcPct val="90000"/>
            </a:lnSpc>
            <a:spcBef>
              <a:spcPct val="0"/>
            </a:spcBef>
            <a:spcAft>
              <a:spcPct val="35000"/>
            </a:spcAft>
            <a:buNone/>
          </a:pPr>
          <a:r>
            <a:rPr lang="en-US" sz="1300" kern="1200"/>
            <a:t>Step 4</a:t>
          </a:r>
        </a:p>
      </dsp:txBody>
      <dsp:txXfrm rot="-10800000">
        <a:off x="0" y="1791756"/>
        <a:ext cx="1624012" cy="391672"/>
      </dsp:txXfrm>
    </dsp:sp>
    <dsp:sp modelId="{D1FDE63F-CE67-BF45-A4B1-A935E75ED108}">
      <dsp:nvSpPr>
        <dsp:cNvPr id="0" name=""/>
        <dsp:cNvSpPr/>
      </dsp:nvSpPr>
      <dsp:spPr>
        <a:xfrm>
          <a:off x="1624012" y="1791756"/>
          <a:ext cx="4872037" cy="391672"/>
        </a:xfrm>
        <a:prstGeom prst="rect">
          <a:avLst/>
        </a:prstGeom>
        <a:solidFill>
          <a:schemeClr val="accent2">
            <a:tint val="40000"/>
            <a:alpha val="90000"/>
            <a:hueOff val="931297"/>
            <a:satOff val="-2693"/>
            <a:lumOff val="-57"/>
            <a:alphaOff val="0"/>
          </a:schemeClr>
        </a:solidFill>
        <a:ln w="9525" cap="rnd" cmpd="sng" algn="ctr">
          <a:solidFill>
            <a:schemeClr val="accent2">
              <a:tint val="40000"/>
              <a:alpha val="90000"/>
              <a:hueOff val="931297"/>
              <a:satOff val="-2693"/>
              <a:lumOff val="-5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39700" rIns="98828" bIns="139700" numCol="1" spcCol="1270" anchor="ctr" anchorCtr="0">
          <a:noAutofit/>
        </a:bodyPr>
        <a:lstStyle/>
        <a:p>
          <a:pPr marL="0" lvl="0" indent="0" algn="l" defTabSz="488950">
            <a:lnSpc>
              <a:spcPct val="90000"/>
            </a:lnSpc>
            <a:spcBef>
              <a:spcPct val="0"/>
            </a:spcBef>
            <a:spcAft>
              <a:spcPct val="35000"/>
            </a:spcAft>
            <a:buNone/>
          </a:pPr>
          <a:r>
            <a:rPr lang="en-US" sz="1100" kern="1200"/>
            <a:t>Once data is recorded, save the data as a CSV file on your local device</a:t>
          </a:r>
        </a:p>
      </dsp:txBody>
      <dsp:txXfrm>
        <a:off x="1624012" y="1791756"/>
        <a:ext cx="4872037" cy="391672"/>
      </dsp:txXfrm>
    </dsp:sp>
    <dsp:sp modelId="{D0C9F818-2689-3A42-995F-3026BBF87A48}">
      <dsp:nvSpPr>
        <dsp:cNvPr id="0" name=""/>
        <dsp:cNvSpPr/>
      </dsp:nvSpPr>
      <dsp:spPr>
        <a:xfrm rot="10800000">
          <a:off x="0" y="1195060"/>
          <a:ext cx="1624012" cy="602573"/>
        </a:xfrm>
        <a:prstGeom prst="upArrowCallout">
          <a:avLst>
            <a:gd name="adj1" fmla="val 5000"/>
            <a:gd name="adj2" fmla="val 10000"/>
            <a:gd name="adj3" fmla="val 15000"/>
            <a:gd name="adj4" fmla="val 64977"/>
          </a:avLst>
        </a:prstGeom>
        <a:gradFill rotWithShape="0">
          <a:gsLst>
            <a:gs pos="0">
              <a:schemeClr val="accent2">
                <a:hueOff val="967724"/>
                <a:satOff val="-4737"/>
                <a:lumOff val="2661"/>
                <a:alphaOff val="0"/>
                <a:tint val="98000"/>
                <a:lumMod val="114000"/>
              </a:schemeClr>
            </a:gs>
            <a:gs pos="100000">
              <a:schemeClr val="accent2">
                <a:hueOff val="967724"/>
                <a:satOff val="-4737"/>
                <a:lumOff val="2661"/>
                <a:alphaOff val="0"/>
                <a:shade val="90000"/>
                <a:lumMod val="84000"/>
              </a:schemeClr>
            </a:gs>
          </a:gsLst>
          <a:lin ang="5400000" scaled="0"/>
        </a:gradFill>
        <a:ln w="9525" cap="rnd" cmpd="sng" algn="ctr">
          <a:solidFill>
            <a:schemeClr val="accent2">
              <a:hueOff val="967724"/>
              <a:satOff val="-4737"/>
              <a:lumOff val="2661"/>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92456" rIns="115500" bIns="92456" numCol="1" spcCol="1270" anchor="ctr" anchorCtr="0">
          <a:noAutofit/>
        </a:bodyPr>
        <a:lstStyle/>
        <a:p>
          <a:pPr marL="0" lvl="0" indent="0" algn="ctr" defTabSz="577850">
            <a:lnSpc>
              <a:spcPct val="90000"/>
            </a:lnSpc>
            <a:spcBef>
              <a:spcPct val="0"/>
            </a:spcBef>
            <a:spcAft>
              <a:spcPct val="35000"/>
            </a:spcAft>
            <a:buNone/>
          </a:pPr>
          <a:r>
            <a:rPr lang="en-US" sz="1300" kern="1200"/>
            <a:t>Step 3</a:t>
          </a:r>
        </a:p>
      </dsp:txBody>
      <dsp:txXfrm rot="-10800000">
        <a:off x="0" y="1195060"/>
        <a:ext cx="1624012" cy="391672"/>
      </dsp:txXfrm>
    </dsp:sp>
    <dsp:sp modelId="{1F7FDD91-FAD0-4D48-A40C-440B5D642B96}">
      <dsp:nvSpPr>
        <dsp:cNvPr id="0" name=""/>
        <dsp:cNvSpPr/>
      </dsp:nvSpPr>
      <dsp:spPr>
        <a:xfrm>
          <a:off x="1624012" y="1195060"/>
          <a:ext cx="4872037" cy="391672"/>
        </a:xfrm>
        <a:prstGeom prst="rect">
          <a:avLst/>
        </a:prstGeom>
        <a:solidFill>
          <a:schemeClr val="accent2">
            <a:tint val="40000"/>
            <a:alpha val="90000"/>
            <a:hueOff val="1164121"/>
            <a:satOff val="-3366"/>
            <a:lumOff val="-71"/>
            <a:alphaOff val="0"/>
          </a:schemeClr>
        </a:solidFill>
        <a:ln w="9525" cap="rnd" cmpd="sng" algn="ctr">
          <a:solidFill>
            <a:schemeClr val="accent2">
              <a:tint val="40000"/>
              <a:alpha val="90000"/>
              <a:hueOff val="1164121"/>
              <a:satOff val="-3366"/>
              <a:lumOff val="-7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39700" rIns="98828" bIns="139700" numCol="1" spcCol="1270" anchor="ctr" anchorCtr="0">
          <a:noAutofit/>
        </a:bodyPr>
        <a:lstStyle/>
        <a:p>
          <a:pPr marL="0" lvl="0" indent="0" algn="l" defTabSz="488950">
            <a:lnSpc>
              <a:spcPct val="90000"/>
            </a:lnSpc>
            <a:spcBef>
              <a:spcPct val="0"/>
            </a:spcBef>
            <a:spcAft>
              <a:spcPct val="35000"/>
            </a:spcAft>
            <a:buNone/>
          </a:pPr>
          <a:r>
            <a:rPr lang="en-US" sz="1100" kern="1200"/>
            <a:t>Use the testo app to record the supply temperature and air flow</a:t>
          </a:r>
        </a:p>
      </dsp:txBody>
      <dsp:txXfrm>
        <a:off x="1624012" y="1195060"/>
        <a:ext cx="4872037" cy="391672"/>
      </dsp:txXfrm>
    </dsp:sp>
    <dsp:sp modelId="{8007F59B-65BB-4F41-A5B3-E32023F3063C}">
      <dsp:nvSpPr>
        <dsp:cNvPr id="0" name=""/>
        <dsp:cNvSpPr/>
      </dsp:nvSpPr>
      <dsp:spPr>
        <a:xfrm rot="10800000">
          <a:off x="0" y="598364"/>
          <a:ext cx="1624012" cy="602573"/>
        </a:xfrm>
        <a:prstGeom prst="upArrowCallout">
          <a:avLst>
            <a:gd name="adj1" fmla="val 5000"/>
            <a:gd name="adj2" fmla="val 10000"/>
            <a:gd name="adj3" fmla="val 15000"/>
            <a:gd name="adj4" fmla="val 64977"/>
          </a:avLst>
        </a:prstGeom>
        <a:gradFill rotWithShape="0">
          <a:gsLst>
            <a:gs pos="0">
              <a:schemeClr val="accent2">
                <a:hueOff val="1161269"/>
                <a:satOff val="-5685"/>
                <a:lumOff val="3193"/>
                <a:alphaOff val="0"/>
                <a:tint val="98000"/>
                <a:lumMod val="114000"/>
              </a:schemeClr>
            </a:gs>
            <a:gs pos="100000">
              <a:schemeClr val="accent2">
                <a:hueOff val="1161269"/>
                <a:satOff val="-5685"/>
                <a:lumOff val="3193"/>
                <a:alphaOff val="0"/>
                <a:shade val="90000"/>
                <a:lumMod val="84000"/>
              </a:schemeClr>
            </a:gs>
          </a:gsLst>
          <a:lin ang="5400000" scaled="0"/>
        </a:gradFill>
        <a:ln w="9525" cap="rnd" cmpd="sng" algn="ctr">
          <a:solidFill>
            <a:schemeClr val="accent2">
              <a:hueOff val="1161269"/>
              <a:satOff val="-5685"/>
              <a:lumOff val="3193"/>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92456" rIns="115500" bIns="92456" numCol="1" spcCol="1270" anchor="ctr" anchorCtr="0">
          <a:noAutofit/>
        </a:bodyPr>
        <a:lstStyle/>
        <a:p>
          <a:pPr marL="0" lvl="0" indent="0" algn="ctr" defTabSz="577850">
            <a:lnSpc>
              <a:spcPct val="90000"/>
            </a:lnSpc>
            <a:spcBef>
              <a:spcPct val="0"/>
            </a:spcBef>
            <a:spcAft>
              <a:spcPct val="35000"/>
            </a:spcAft>
            <a:buNone/>
          </a:pPr>
          <a:r>
            <a:rPr lang="en-US" sz="1300" kern="1200"/>
            <a:t>Step 2</a:t>
          </a:r>
        </a:p>
      </dsp:txBody>
      <dsp:txXfrm rot="-10800000">
        <a:off x="0" y="598364"/>
        <a:ext cx="1624012" cy="391672"/>
      </dsp:txXfrm>
    </dsp:sp>
    <dsp:sp modelId="{BB6F9204-FB98-7048-857A-67A3CB8C3477}">
      <dsp:nvSpPr>
        <dsp:cNvPr id="0" name=""/>
        <dsp:cNvSpPr/>
      </dsp:nvSpPr>
      <dsp:spPr>
        <a:xfrm>
          <a:off x="1624012" y="598364"/>
          <a:ext cx="4872037" cy="391672"/>
        </a:xfrm>
        <a:prstGeom prst="rect">
          <a:avLst/>
        </a:prstGeom>
        <a:solidFill>
          <a:schemeClr val="accent2">
            <a:tint val="40000"/>
            <a:alpha val="90000"/>
            <a:hueOff val="1396945"/>
            <a:satOff val="-4040"/>
            <a:lumOff val="-86"/>
            <a:alphaOff val="0"/>
          </a:schemeClr>
        </a:solidFill>
        <a:ln w="9525" cap="rnd" cmpd="sng" algn="ctr">
          <a:solidFill>
            <a:schemeClr val="accent2">
              <a:tint val="40000"/>
              <a:alpha val="90000"/>
              <a:hueOff val="1396945"/>
              <a:satOff val="-4040"/>
              <a:lumOff val="-8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39700" rIns="98828" bIns="139700" numCol="1" spcCol="1270" anchor="ctr" anchorCtr="0">
          <a:noAutofit/>
        </a:bodyPr>
        <a:lstStyle/>
        <a:p>
          <a:pPr marL="0" lvl="0" indent="0" algn="l" defTabSz="488950">
            <a:lnSpc>
              <a:spcPct val="90000"/>
            </a:lnSpc>
            <a:spcBef>
              <a:spcPct val="0"/>
            </a:spcBef>
            <a:spcAft>
              <a:spcPct val="35000"/>
            </a:spcAft>
            <a:buNone/>
          </a:pPr>
          <a:r>
            <a:rPr lang="en-US" sz="1100" kern="1200" dirty="0"/>
            <a:t>Open the fault detect app and record the outside temperature</a:t>
          </a:r>
        </a:p>
      </dsp:txBody>
      <dsp:txXfrm>
        <a:off x="1624012" y="598364"/>
        <a:ext cx="4872037" cy="391672"/>
      </dsp:txXfrm>
    </dsp:sp>
    <dsp:sp modelId="{FCCEC0D3-0DBD-8B42-BC9F-C71ECE8EA955}">
      <dsp:nvSpPr>
        <dsp:cNvPr id="0" name=""/>
        <dsp:cNvSpPr/>
      </dsp:nvSpPr>
      <dsp:spPr>
        <a:xfrm rot="10800000">
          <a:off x="0" y="1668"/>
          <a:ext cx="1624012" cy="602573"/>
        </a:xfrm>
        <a:prstGeom prst="upArrowCallout">
          <a:avLst>
            <a:gd name="adj1" fmla="val 5000"/>
            <a:gd name="adj2" fmla="val 10000"/>
            <a:gd name="adj3" fmla="val 15000"/>
            <a:gd name="adj4" fmla="val 64977"/>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w="9525" cap="rnd" cmpd="sng" algn="ctr">
          <a:solidFill>
            <a:schemeClr val="accent2">
              <a:hueOff val="1354814"/>
              <a:satOff val="-6632"/>
              <a:lumOff val="372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5500" tIns="92456" rIns="115500" bIns="92456" numCol="1" spcCol="1270" anchor="ctr" anchorCtr="0">
          <a:noAutofit/>
        </a:bodyPr>
        <a:lstStyle/>
        <a:p>
          <a:pPr marL="0" lvl="0" indent="0" algn="ctr" defTabSz="577850">
            <a:lnSpc>
              <a:spcPct val="90000"/>
            </a:lnSpc>
            <a:spcBef>
              <a:spcPct val="0"/>
            </a:spcBef>
            <a:spcAft>
              <a:spcPct val="35000"/>
            </a:spcAft>
            <a:buNone/>
          </a:pPr>
          <a:r>
            <a:rPr lang="en-US" sz="1300" kern="1200"/>
            <a:t>Step 1</a:t>
          </a:r>
        </a:p>
      </dsp:txBody>
      <dsp:txXfrm rot="-10800000">
        <a:off x="0" y="1668"/>
        <a:ext cx="1624012" cy="391672"/>
      </dsp:txXfrm>
    </dsp:sp>
    <dsp:sp modelId="{2310976F-050F-504D-AC20-AB2805B443E8}">
      <dsp:nvSpPr>
        <dsp:cNvPr id="0" name=""/>
        <dsp:cNvSpPr/>
      </dsp:nvSpPr>
      <dsp:spPr>
        <a:xfrm>
          <a:off x="1624012" y="1668"/>
          <a:ext cx="4872037" cy="391672"/>
        </a:xfrm>
        <a:prstGeom prst="rect">
          <a:avLst/>
        </a:prstGeom>
        <a:solidFill>
          <a:schemeClr val="accent2">
            <a:tint val="40000"/>
            <a:alpha val="90000"/>
            <a:hueOff val="1629769"/>
            <a:satOff val="-4713"/>
            <a:lumOff val="-100"/>
            <a:alphaOff val="0"/>
          </a:schemeClr>
        </a:solidFill>
        <a:ln w="9525" cap="rnd" cmpd="sng" algn="ctr">
          <a:solidFill>
            <a:schemeClr val="accent2">
              <a:tint val="40000"/>
              <a:alpha val="90000"/>
              <a:hueOff val="1629769"/>
              <a:satOff val="-4713"/>
              <a:lumOff val="-10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8828" tIns="139700" rIns="98828" bIns="139700" numCol="1" spcCol="1270" anchor="ctr" anchorCtr="0">
          <a:noAutofit/>
        </a:bodyPr>
        <a:lstStyle/>
        <a:p>
          <a:pPr marL="0" lvl="0" indent="0" algn="l" defTabSz="488950">
            <a:lnSpc>
              <a:spcPct val="90000"/>
            </a:lnSpc>
            <a:spcBef>
              <a:spcPct val="0"/>
            </a:spcBef>
            <a:spcAft>
              <a:spcPct val="35000"/>
            </a:spcAft>
            <a:buNone/>
          </a:pPr>
          <a:r>
            <a:rPr lang="en-US" sz="1100" kern="1200"/>
            <a:t>Deploy the testo Sensor near the vent and place the Govee sensor at a convenient location in the room</a:t>
          </a:r>
        </a:p>
      </dsp:txBody>
      <dsp:txXfrm>
        <a:off x="1624012" y="1668"/>
        <a:ext cx="4872037" cy="391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31CF2-4564-40BC-AE14-4337B024F219}">
      <dsp:nvSpPr>
        <dsp:cNvPr id="0" name=""/>
        <dsp:cNvSpPr/>
      </dsp:nvSpPr>
      <dsp:spPr>
        <a:xfrm>
          <a:off x="0" y="558"/>
          <a:ext cx="6496050" cy="13059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677D46-3AB0-4416-A157-2CA6FB937F7C}">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8F7ED7-8E63-47DA-851C-D395740D9164}">
      <dsp:nvSpPr>
        <dsp:cNvPr id="0" name=""/>
        <dsp:cNvSpPr/>
      </dsp:nvSpPr>
      <dsp:spPr>
        <a:xfrm>
          <a:off x="1508391" y="558"/>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800100">
            <a:lnSpc>
              <a:spcPct val="90000"/>
            </a:lnSpc>
            <a:spcBef>
              <a:spcPct val="0"/>
            </a:spcBef>
            <a:spcAft>
              <a:spcPct val="35000"/>
            </a:spcAft>
            <a:buNone/>
          </a:pPr>
          <a:r>
            <a:rPr lang="en-US" sz="1800" b="0" i="0" kern="1200"/>
            <a:t>With one hour of recorded data, we are able to generate an accurate model.</a:t>
          </a:r>
        </a:p>
      </dsp:txBody>
      <dsp:txXfrm>
        <a:off x="1508391" y="558"/>
        <a:ext cx="4987658" cy="1305966"/>
      </dsp:txXfrm>
    </dsp:sp>
    <dsp:sp modelId="{09186F28-1741-43A7-944A-2EC6538E3F40}">
      <dsp:nvSpPr>
        <dsp:cNvPr id="0" name=""/>
        <dsp:cNvSpPr/>
      </dsp:nvSpPr>
      <dsp:spPr>
        <a:xfrm>
          <a:off x="0" y="1633016"/>
          <a:ext cx="6496050" cy="13059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29F41-4D74-4F1C-B39F-5470ED0AEC46}">
      <dsp:nvSpPr>
        <dsp:cNvPr id="0" name=""/>
        <dsp:cNvSpPr/>
      </dsp:nvSpPr>
      <dsp:spPr>
        <a:xfrm>
          <a:off x="395054" y="1926859"/>
          <a:ext cx="718281" cy="71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0C2DA6-ACB4-46A4-B25B-5D11CB67538A}">
      <dsp:nvSpPr>
        <dsp:cNvPr id="0" name=""/>
        <dsp:cNvSpPr/>
      </dsp:nvSpPr>
      <dsp:spPr>
        <a:xfrm>
          <a:off x="1508391" y="1633016"/>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800100">
            <a:lnSpc>
              <a:spcPct val="90000"/>
            </a:lnSpc>
            <a:spcBef>
              <a:spcPct val="0"/>
            </a:spcBef>
            <a:spcAft>
              <a:spcPct val="35000"/>
            </a:spcAft>
            <a:buNone/>
          </a:pPr>
          <a:r>
            <a:rPr lang="en-US" sz="1800" b="0" i="0" kern="1200"/>
            <a:t>For future: we hope to have access to lab space and perform a similar experiment</a:t>
          </a:r>
        </a:p>
      </dsp:txBody>
      <dsp:txXfrm>
        <a:off x="1508391" y="1633016"/>
        <a:ext cx="4987658" cy="1305966"/>
      </dsp:txXfrm>
    </dsp:sp>
    <dsp:sp modelId="{6BA41B9A-801F-4175-A3BB-81B1F10530EA}">
      <dsp:nvSpPr>
        <dsp:cNvPr id="0" name=""/>
        <dsp:cNvSpPr/>
      </dsp:nvSpPr>
      <dsp:spPr>
        <a:xfrm>
          <a:off x="0" y="3265475"/>
          <a:ext cx="6496050" cy="13059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A686CB-8929-4BF7-BD58-D6009591EC18}">
      <dsp:nvSpPr>
        <dsp:cNvPr id="0" name=""/>
        <dsp:cNvSpPr/>
      </dsp:nvSpPr>
      <dsp:spPr>
        <a:xfrm>
          <a:off x="395054" y="3559317"/>
          <a:ext cx="718281" cy="718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649734-E560-4C4D-8F7B-11B7CCDF8F45}">
      <dsp:nvSpPr>
        <dsp:cNvPr id="0" name=""/>
        <dsp:cNvSpPr/>
      </dsp:nvSpPr>
      <dsp:spPr>
        <a:xfrm>
          <a:off x="1508391" y="3265475"/>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800100">
            <a:lnSpc>
              <a:spcPct val="90000"/>
            </a:lnSpc>
            <a:spcBef>
              <a:spcPct val="0"/>
            </a:spcBef>
            <a:spcAft>
              <a:spcPct val="35000"/>
            </a:spcAft>
            <a:buNone/>
          </a:pPr>
          <a:r>
            <a:rPr lang="en-US" sz="1800" b="0" i="0" kern="1200" dirty="0"/>
            <a:t>SVM models have been promising in literature and have shown to be working better in this case compared to other models</a:t>
          </a:r>
        </a:p>
      </dsp:txBody>
      <dsp:txXfrm>
        <a:off x="1508391" y="3265475"/>
        <a:ext cx="4987658" cy="13059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12/11/20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12/11/20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12/11/20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12/11/20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12/11/20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12/11/20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444A0-2090-7B42-926E-9C8E9A37C56A}"/>
              </a:ext>
            </a:extLst>
          </p:cNvPr>
          <p:cNvSpPr>
            <a:spLocks noGrp="1"/>
          </p:cNvSpPr>
          <p:nvPr>
            <p:ph type="ctrTitle"/>
          </p:nvPr>
        </p:nvSpPr>
        <p:spPr/>
        <p:txBody>
          <a:bodyPr/>
          <a:lstStyle/>
          <a:p>
            <a:r>
              <a:rPr lang="en-US" sz="6000" b="1" dirty="0"/>
              <a:t>Automatic Building Fault Diagnostic System </a:t>
            </a:r>
            <a:r>
              <a:rPr lang="en-US" sz="6000" b="1"/>
              <a:t>Using Smartphone</a:t>
            </a:r>
            <a:endParaRPr lang="en-US" sz="6000" dirty="0"/>
          </a:p>
        </p:txBody>
      </p:sp>
      <p:sp>
        <p:nvSpPr>
          <p:cNvPr id="3" name="Subtitle 2">
            <a:extLst>
              <a:ext uri="{FF2B5EF4-FFF2-40B4-BE49-F238E27FC236}">
                <a16:creationId xmlns:a16="http://schemas.microsoft.com/office/drawing/2014/main" id="{5DFA3499-06B6-EE4C-8804-330B6B7FD7A1}"/>
              </a:ext>
            </a:extLst>
          </p:cNvPr>
          <p:cNvSpPr>
            <a:spLocks noGrp="1"/>
          </p:cNvSpPr>
          <p:nvPr>
            <p:ph type="subTitle" idx="1"/>
          </p:nvPr>
        </p:nvSpPr>
        <p:spPr/>
        <p:txBody>
          <a:bodyPr/>
          <a:lstStyle/>
          <a:p>
            <a:r>
              <a:rPr lang="en-US" dirty="0"/>
              <a:t>Presented by: </a:t>
            </a:r>
            <a:r>
              <a:rPr lang="en-US" dirty="0" err="1"/>
              <a:t>Devanshu</a:t>
            </a:r>
            <a:r>
              <a:rPr lang="en-US" dirty="0"/>
              <a:t> Kumar</a:t>
            </a:r>
          </a:p>
          <a:p>
            <a:r>
              <a:rPr lang="en-US" dirty="0"/>
              <a:t>Faculty Mentor: Dr. Alberto </a:t>
            </a:r>
            <a:r>
              <a:rPr lang="en-US" dirty="0" err="1"/>
              <a:t>Cerpa</a:t>
            </a:r>
            <a:endParaRPr lang="en-US" dirty="0"/>
          </a:p>
        </p:txBody>
      </p:sp>
    </p:spTree>
    <p:extLst>
      <p:ext uri="{BB962C8B-B14F-4D97-AF65-F5344CB8AC3E}">
        <p14:creationId xmlns:p14="http://schemas.microsoft.com/office/powerpoint/2010/main" val="2855807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7923-763A-F841-8C42-B63E992C8718}"/>
              </a:ext>
            </a:extLst>
          </p:cNvPr>
          <p:cNvSpPr>
            <a:spLocks noGrp="1"/>
          </p:cNvSpPr>
          <p:nvPr>
            <p:ph type="title"/>
          </p:nvPr>
        </p:nvSpPr>
        <p:spPr/>
        <p:txBody>
          <a:bodyPr/>
          <a:lstStyle/>
          <a:p>
            <a:r>
              <a:rPr lang="en-US"/>
              <a:t>Limitations of this literature</a:t>
            </a:r>
            <a:endParaRPr lang="en-US" dirty="0"/>
          </a:p>
        </p:txBody>
      </p:sp>
      <p:sp>
        <p:nvSpPr>
          <p:cNvPr id="3" name="Content Placeholder 2">
            <a:extLst>
              <a:ext uri="{FF2B5EF4-FFF2-40B4-BE49-F238E27FC236}">
                <a16:creationId xmlns:a16="http://schemas.microsoft.com/office/drawing/2014/main" id="{9DB39D66-88CB-2A4B-B25B-C008C191DE16}"/>
              </a:ext>
            </a:extLst>
          </p:cNvPr>
          <p:cNvSpPr>
            <a:spLocks noGrp="1"/>
          </p:cNvSpPr>
          <p:nvPr>
            <p:ph idx="1"/>
          </p:nvPr>
        </p:nvSpPr>
        <p:spPr/>
        <p:txBody>
          <a:bodyPr/>
          <a:lstStyle/>
          <a:p>
            <a:pPr lvl="1"/>
            <a:r>
              <a:rPr lang="en-US" dirty="0"/>
              <a:t>Doesn’t take into account of occupancy</a:t>
            </a:r>
          </a:p>
          <a:p>
            <a:pPr lvl="2"/>
            <a:r>
              <a:rPr lang="en-US" dirty="0"/>
              <a:t>Thermodynamics of a zone can change based on the number of occupancy</a:t>
            </a:r>
          </a:p>
          <a:p>
            <a:pPr lvl="1"/>
            <a:r>
              <a:rPr lang="en-US" dirty="0"/>
              <a:t>It does not work if there are multiple sensor failures</a:t>
            </a:r>
          </a:p>
          <a:p>
            <a:pPr lvl="2"/>
            <a:r>
              <a:rPr lang="en-US" dirty="0"/>
              <a:t>Ex. What if both air volume and supply temperature sensor fails?</a:t>
            </a:r>
          </a:p>
          <a:p>
            <a:pPr lvl="2"/>
            <a:r>
              <a:rPr lang="en-US" dirty="0"/>
              <a:t>Models become invalid using recent data</a:t>
            </a:r>
          </a:p>
          <a:p>
            <a:pPr lvl="1"/>
            <a:endParaRPr lang="en-US" dirty="0"/>
          </a:p>
          <a:p>
            <a:pPr lvl="1"/>
            <a:endParaRPr lang="en-US" dirty="0"/>
          </a:p>
        </p:txBody>
      </p:sp>
    </p:spTree>
    <p:extLst>
      <p:ext uri="{BB962C8B-B14F-4D97-AF65-F5344CB8AC3E}">
        <p14:creationId xmlns:p14="http://schemas.microsoft.com/office/powerpoint/2010/main" val="370318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43ECD-9864-5648-AF0E-8A8D417A9743}"/>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Our approach</a:t>
            </a:r>
          </a:p>
        </p:txBody>
      </p:sp>
      <p:sp>
        <p:nvSpPr>
          <p:cNvPr id="7"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0"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2" name="Content Placeholder 2">
            <a:extLst>
              <a:ext uri="{FF2B5EF4-FFF2-40B4-BE49-F238E27FC236}">
                <a16:creationId xmlns:a16="http://schemas.microsoft.com/office/drawing/2014/main" id="{8EEA4BCD-F04B-4D61-9046-EC549C91DC39}"/>
              </a:ext>
            </a:extLst>
          </p:cNvPr>
          <p:cNvGraphicFramePr>
            <a:graphicFrameLocks noGrp="1"/>
          </p:cNvGraphicFramePr>
          <p:nvPr>
            <p:ph idx="1"/>
            <p:extLst>
              <p:ext uri="{D42A27DB-BD31-4B8C-83A1-F6EECF244321}">
                <p14:modId xmlns:p14="http://schemas.microsoft.com/office/powerpoint/2010/main" val="2651630172"/>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183442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E71ED-1A56-1C42-87D4-C401B57D3242}"/>
              </a:ext>
            </a:extLst>
          </p:cNvPr>
          <p:cNvSpPr>
            <a:spLocks noGrp="1"/>
          </p:cNvSpPr>
          <p:nvPr>
            <p:ph type="title"/>
          </p:nvPr>
        </p:nvSpPr>
        <p:spPr>
          <a:xfrm>
            <a:off x="646112" y="452718"/>
            <a:ext cx="4165580" cy="1400530"/>
          </a:xfrm>
        </p:spPr>
        <p:txBody>
          <a:bodyPr>
            <a:normAutofit/>
          </a:bodyPr>
          <a:lstStyle/>
          <a:p>
            <a:r>
              <a:rPr lang="en-US" sz="3900"/>
              <a:t>Equipment used and their cost</a:t>
            </a:r>
          </a:p>
        </p:txBody>
      </p:sp>
      <p:sp>
        <p:nvSpPr>
          <p:cNvPr id="30" name="Freeform: Shape 29">
            <a:extLst>
              <a:ext uri="{FF2B5EF4-FFF2-40B4-BE49-F238E27FC236}">
                <a16:creationId xmlns:a16="http://schemas.microsoft.com/office/drawing/2014/main" id="{C2167F82-BD57-4D9B-BCC3-A4F13118B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2" name="Freeform 23">
            <a:extLst>
              <a:ext uri="{FF2B5EF4-FFF2-40B4-BE49-F238E27FC236}">
                <a16:creationId xmlns:a16="http://schemas.microsoft.com/office/drawing/2014/main" id="{4CBF4B90-A27B-4E6A-B288-303118BA6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9" name="Picture 8" descr="Graphical user interface, chart&#10;&#10;Description automatically generated">
            <a:extLst>
              <a:ext uri="{FF2B5EF4-FFF2-40B4-BE49-F238E27FC236}">
                <a16:creationId xmlns:a16="http://schemas.microsoft.com/office/drawing/2014/main" id="{9F4E99C8-1CD1-FD4F-9663-C3FB25953BAD}"/>
              </a:ext>
            </a:extLst>
          </p:cNvPr>
          <p:cNvPicPr>
            <a:picLocks noChangeAspect="1"/>
          </p:cNvPicPr>
          <p:nvPr/>
        </p:nvPicPr>
        <p:blipFill>
          <a:blip r:embed="rId3"/>
          <a:stretch>
            <a:fillRect/>
          </a:stretch>
        </p:blipFill>
        <p:spPr>
          <a:xfrm>
            <a:off x="9054400" y="747851"/>
            <a:ext cx="1291630" cy="2435741"/>
          </a:xfrm>
          <a:prstGeom prst="rect">
            <a:avLst/>
          </a:prstGeom>
          <a:effectLst/>
        </p:spPr>
      </p:pic>
      <p:sp>
        <p:nvSpPr>
          <p:cNvPr id="34" name="Rectangle 33">
            <a:extLst>
              <a:ext uri="{FF2B5EF4-FFF2-40B4-BE49-F238E27FC236}">
                <a16:creationId xmlns:a16="http://schemas.microsoft.com/office/drawing/2014/main" id="{BC77A50A-7946-4C3E-A197-2F4ACE08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26EA46-6B36-564D-8E63-F577E5B58D00}"/>
              </a:ext>
            </a:extLst>
          </p:cNvPr>
          <p:cNvSpPr>
            <a:spLocks noGrp="1"/>
          </p:cNvSpPr>
          <p:nvPr>
            <p:ph idx="1"/>
          </p:nvPr>
        </p:nvSpPr>
        <p:spPr>
          <a:xfrm>
            <a:off x="646113" y="2052918"/>
            <a:ext cx="4165146" cy="4195481"/>
          </a:xfrm>
        </p:spPr>
        <p:txBody>
          <a:bodyPr>
            <a:normAutofit/>
          </a:bodyPr>
          <a:lstStyle/>
          <a:p>
            <a:r>
              <a:rPr lang="en-US"/>
              <a:t>Testo 410i: $120; Used for measuring supply temperature and air flow</a:t>
            </a:r>
          </a:p>
          <a:p>
            <a:r>
              <a:rPr lang="en-US" err="1"/>
              <a:t>Govee</a:t>
            </a:r>
            <a:r>
              <a:rPr lang="en-US"/>
              <a:t> Room temperature sensor: $15; Used for measuring zone temperature.</a:t>
            </a:r>
          </a:p>
          <a:p>
            <a:r>
              <a:rPr lang="en-US"/>
              <a:t>Total cost = $135</a:t>
            </a:r>
          </a:p>
        </p:txBody>
      </p:sp>
      <p:pic>
        <p:nvPicPr>
          <p:cNvPr id="7" name="Picture 6" descr="A close up of a clock&#10;&#10;Description automatically generated">
            <a:extLst>
              <a:ext uri="{FF2B5EF4-FFF2-40B4-BE49-F238E27FC236}">
                <a16:creationId xmlns:a16="http://schemas.microsoft.com/office/drawing/2014/main" id="{373FCBE2-4030-7642-91A1-9C2B0744CF75}"/>
              </a:ext>
            </a:extLst>
          </p:cNvPr>
          <p:cNvPicPr>
            <a:picLocks noChangeAspect="1"/>
          </p:cNvPicPr>
          <p:nvPr/>
        </p:nvPicPr>
        <p:blipFill>
          <a:blip r:embed="rId4"/>
          <a:stretch>
            <a:fillRect/>
          </a:stretch>
        </p:blipFill>
        <p:spPr>
          <a:xfrm rot="5400000">
            <a:off x="6056858" y="985554"/>
            <a:ext cx="2702852" cy="2027139"/>
          </a:xfrm>
          <a:prstGeom prst="rect">
            <a:avLst/>
          </a:prstGeom>
          <a:effectLst/>
        </p:spPr>
      </p:pic>
      <p:pic>
        <p:nvPicPr>
          <p:cNvPr id="5" name="Picture 4" descr="A hand holding a cell phone&#10;&#10;Description automatically generated">
            <a:extLst>
              <a:ext uri="{FF2B5EF4-FFF2-40B4-BE49-F238E27FC236}">
                <a16:creationId xmlns:a16="http://schemas.microsoft.com/office/drawing/2014/main" id="{BD7D5080-B5BC-614C-9E43-BB66F91969D3}"/>
              </a:ext>
            </a:extLst>
          </p:cNvPr>
          <p:cNvPicPr>
            <a:picLocks noChangeAspect="1"/>
          </p:cNvPicPr>
          <p:nvPr/>
        </p:nvPicPr>
        <p:blipFill>
          <a:blip r:embed="rId5"/>
          <a:stretch>
            <a:fillRect/>
          </a:stretch>
        </p:blipFill>
        <p:spPr>
          <a:xfrm rot="5400000">
            <a:off x="6056857" y="3883402"/>
            <a:ext cx="2702854" cy="2027140"/>
          </a:xfrm>
          <a:prstGeom prst="rect">
            <a:avLst/>
          </a:prstGeom>
          <a:effectLst/>
        </p:spPr>
      </p:pic>
      <p:pic>
        <p:nvPicPr>
          <p:cNvPr id="6" name="Picture 5" descr="A screen shot of a computer&#10;&#10;Description automatically generated">
            <a:extLst>
              <a:ext uri="{FF2B5EF4-FFF2-40B4-BE49-F238E27FC236}">
                <a16:creationId xmlns:a16="http://schemas.microsoft.com/office/drawing/2014/main" id="{2321F603-82C0-5C43-93CF-F94CB9465C1E}"/>
              </a:ext>
            </a:extLst>
          </p:cNvPr>
          <p:cNvPicPr>
            <a:picLocks noChangeAspect="1"/>
          </p:cNvPicPr>
          <p:nvPr/>
        </p:nvPicPr>
        <p:blipFill>
          <a:blip r:embed="rId6"/>
          <a:stretch>
            <a:fillRect/>
          </a:stretch>
        </p:blipFill>
        <p:spPr>
          <a:xfrm>
            <a:off x="8916129" y="3911565"/>
            <a:ext cx="2627752" cy="1970814"/>
          </a:xfrm>
          <a:prstGeom prst="rect">
            <a:avLst/>
          </a:prstGeom>
          <a:effectLst/>
        </p:spPr>
      </p:pic>
    </p:spTree>
    <p:extLst>
      <p:ext uri="{BB962C8B-B14F-4D97-AF65-F5344CB8AC3E}">
        <p14:creationId xmlns:p14="http://schemas.microsoft.com/office/powerpoint/2010/main" val="214190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Content Placeholder 12" descr="Chart, line chart&#10;&#10;Description automatically generated">
            <a:extLst>
              <a:ext uri="{FF2B5EF4-FFF2-40B4-BE49-F238E27FC236}">
                <a16:creationId xmlns:a16="http://schemas.microsoft.com/office/drawing/2014/main" id="{E7B048B5-DD34-A340-896D-0B2EA74B71E9}"/>
              </a:ext>
            </a:extLst>
          </p:cNvPr>
          <p:cNvPicPr>
            <a:picLocks noGrp="1" noChangeAspect="1"/>
          </p:cNvPicPr>
          <p:nvPr>
            <p:ph idx="1"/>
          </p:nvPr>
        </p:nvPicPr>
        <p:blipFill>
          <a:blip r:embed="rId7"/>
          <a:stretch>
            <a:fillRect/>
          </a:stretch>
        </p:blipFill>
        <p:spPr>
          <a:xfrm>
            <a:off x="761206" y="643467"/>
            <a:ext cx="10175468" cy="5571066"/>
          </a:xfrm>
          <a:prstGeom prst="rect">
            <a:avLst/>
          </a:prstGeom>
        </p:spPr>
      </p:pic>
      <p:sp>
        <p:nvSpPr>
          <p:cNvPr id="43" name="Rectangle 42">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33872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icture containing square&#10;&#10;Description automatically generated">
            <a:extLst>
              <a:ext uri="{FF2B5EF4-FFF2-40B4-BE49-F238E27FC236}">
                <a16:creationId xmlns:a16="http://schemas.microsoft.com/office/drawing/2014/main" id="{E3CF1AB3-640F-094F-809A-33C4299B38A3}"/>
              </a:ext>
            </a:extLst>
          </p:cNvPr>
          <p:cNvPicPr>
            <a:picLocks noGrp="1" noChangeAspect="1"/>
          </p:cNvPicPr>
          <p:nvPr>
            <p:ph idx="1"/>
          </p:nvPr>
        </p:nvPicPr>
        <p:blipFill>
          <a:blip r:embed="rId7"/>
          <a:stretch>
            <a:fillRect/>
          </a:stretch>
        </p:blipFill>
        <p:spPr>
          <a:xfrm>
            <a:off x="3324395" y="643467"/>
            <a:ext cx="5543209"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93666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2EAAD-CD22-1C4D-AF0B-78F086774E6F}"/>
              </a:ext>
            </a:extLst>
          </p:cNvPr>
          <p:cNvSpPr>
            <a:spLocks noGrp="1"/>
          </p:cNvSpPr>
          <p:nvPr>
            <p:ph type="title"/>
          </p:nvPr>
        </p:nvSpPr>
        <p:spPr>
          <a:xfrm>
            <a:off x="648931" y="629266"/>
            <a:ext cx="4166510" cy="1622321"/>
          </a:xfrm>
        </p:spPr>
        <p:txBody>
          <a:bodyPr>
            <a:normAutofit/>
          </a:bodyPr>
          <a:lstStyle/>
          <a:p>
            <a:pPr>
              <a:lnSpc>
                <a:spcPct val="90000"/>
              </a:lnSpc>
            </a:pPr>
            <a:r>
              <a:rPr lang="en-US" sz="3600" dirty="0">
                <a:solidFill>
                  <a:srgbClr val="EBEBEB"/>
                </a:solidFill>
              </a:rPr>
              <a:t>Support Vector Machine Vs OLS Regression</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F872547-1DF2-EC43-9C83-2B9776CBCBA7}"/>
              </a:ext>
            </a:extLst>
          </p:cNvPr>
          <p:cNvSpPr>
            <a:spLocks noGrp="1"/>
          </p:cNvSpPr>
          <p:nvPr>
            <p:ph idx="1"/>
          </p:nvPr>
        </p:nvSpPr>
        <p:spPr>
          <a:xfrm>
            <a:off x="648931" y="2438400"/>
            <a:ext cx="4166509" cy="3785419"/>
          </a:xfrm>
        </p:spPr>
        <p:txBody>
          <a:bodyPr>
            <a:normAutofit/>
          </a:bodyPr>
          <a:lstStyle/>
          <a:p>
            <a:pPr marL="0" indent="0">
              <a:buNone/>
            </a:pPr>
            <a:endParaRPr lang="en-US">
              <a:solidFill>
                <a:srgbClr val="EBEBEB"/>
              </a:solidFill>
            </a:endParaRPr>
          </a:p>
        </p:txBody>
      </p:sp>
      <p:graphicFrame>
        <p:nvGraphicFramePr>
          <p:cNvPr id="4" name="Table 4">
            <a:extLst>
              <a:ext uri="{FF2B5EF4-FFF2-40B4-BE49-F238E27FC236}">
                <a16:creationId xmlns:a16="http://schemas.microsoft.com/office/drawing/2014/main" id="{3CDF8256-80C4-9248-95B8-2AE07E609399}"/>
              </a:ext>
            </a:extLst>
          </p:cNvPr>
          <p:cNvGraphicFramePr>
            <a:graphicFrameLocks noGrp="1"/>
          </p:cNvGraphicFramePr>
          <p:nvPr>
            <p:extLst>
              <p:ext uri="{D42A27DB-BD31-4B8C-83A1-F6EECF244321}">
                <p14:modId xmlns:p14="http://schemas.microsoft.com/office/powerpoint/2010/main" val="2256506101"/>
              </p:ext>
            </p:extLst>
          </p:nvPr>
        </p:nvGraphicFramePr>
        <p:xfrm>
          <a:off x="6093992" y="2205873"/>
          <a:ext cx="5449890" cy="2446253"/>
        </p:xfrm>
        <a:graphic>
          <a:graphicData uri="http://schemas.openxmlformats.org/drawingml/2006/table">
            <a:tbl>
              <a:tblPr firstRow="1" bandRow="1">
                <a:tableStyleId>{5C22544A-7EE6-4342-B048-85BDC9FD1C3A}</a:tableStyleId>
              </a:tblPr>
              <a:tblGrid>
                <a:gridCol w="2589501">
                  <a:extLst>
                    <a:ext uri="{9D8B030D-6E8A-4147-A177-3AD203B41FA5}">
                      <a16:colId xmlns:a16="http://schemas.microsoft.com/office/drawing/2014/main" val="2390718578"/>
                    </a:ext>
                  </a:extLst>
                </a:gridCol>
                <a:gridCol w="1464629">
                  <a:extLst>
                    <a:ext uri="{9D8B030D-6E8A-4147-A177-3AD203B41FA5}">
                      <a16:colId xmlns:a16="http://schemas.microsoft.com/office/drawing/2014/main" val="3064201554"/>
                    </a:ext>
                  </a:extLst>
                </a:gridCol>
                <a:gridCol w="1395760">
                  <a:extLst>
                    <a:ext uri="{9D8B030D-6E8A-4147-A177-3AD203B41FA5}">
                      <a16:colId xmlns:a16="http://schemas.microsoft.com/office/drawing/2014/main" val="3273406861"/>
                    </a:ext>
                  </a:extLst>
                </a:gridCol>
              </a:tblGrid>
              <a:tr h="1718988">
                <a:tc>
                  <a:txBody>
                    <a:bodyPr/>
                    <a:lstStyle/>
                    <a:p>
                      <a:r>
                        <a:rPr lang="en-US" sz="3300" dirty="0"/>
                        <a:t>Average (3 random time)</a:t>
                      </a:r>
                    </a:p>
                  </a:txBody>
                  <a:tcPr marL="165287" marR="165287" marT="82644" marB="82644"/>
                </a:tc>
                <a:tc>
                  <a:txBody>
                    <a:bodyPr/>
                    <a:lstStyle/>
                    <a:p>
                      <a:r>
                        <a:rPr lang="en-US" sz="3300"/>
                        <a:t>SVM</a:t>
                      </a:r>
                    </a:p>
                  </a:txBody>
                  <a:tcPr marL="165287" marR="165287" marT="82644" marB="82644"/>
                </a:tc>
                <a:tc>
                  <a:txBody>
                    <a:bodyPr/>
                    <a:lstStyle/>
                    <a:p>
                      <a:r>
                        <a:rPr lang="en-US" sz="3300"/>
                        <a:t>OLS</a:t>
                      </a:r>
                    </a:p>
                  </a:txBody>
                  <a:tcPr marL="165287" marR="165287" marT="82644" marB="82644"/>
                </a:tc>
                <a:extLst>
                  <a:ext uri="{0D108BD9-81ED-4DB2-BD59-A6C34878D82A}">
                    <a16:rowId xmlns:a16="http://schemas.microsoft.com/office/drawing/2014/main" val="3331409137"/>
                  </a:ext>
                </a:extLst>
              </a:tr>
              <a:tr h="727265">
                <a:tc>
                  <a:txBody>
                    <a:bodyPr/>
                    <a:lstStyle/>
                    <a:p>
                      <a:r>
                        <a:rPr lang="en-US" sz="3300"/>
                        <a:t>RMSE</a:t>
                      </a:r>
                    </a:p>
                  </a:txBody>
                  <a:tcPr marL="165287" marR="165287" marT="82644" marB="82644"/>
                </a:tc>
                <a:tc>
                  <a:txBody>
                    <a:bodyPr/>
                    <a:lstStyle/>
                    <a:p>
                      <a:r>
                        <a:rPr lang="en-US" sz="3300"/>
                        <a:t>0.56</a:t>
                      </a:r>
                    </a:p>
                  </a:txBody>
                  <a:tcPr marL="165287" marR="165287" marT="82644" marB="82644"/>
                </a:tc>
                <a:tc>
                  <a:txBody>
                    <a:bodyPr/>
                    <a:lstStyle/>
                    <a:p>
                      <a:r>
                        <a:rPr lang="en-US" sz="3300"/>
                        <a:t>0.63</a:t>
                      </a:r>
                    </a:p>
                  </a:txBody>
                  <a:tcPr marL="165287" marR="165287" marT="82644" marB="82644"/>
                </a:tc>
                <a:extLst>
                  <a:ext uri="{0D108BD9-81ED-4DB2-BD59-A6C34878D82A}">
                    <a16:rowId xmlns:a16="http://schemas.microsoft.com/office/drawing/2014/main" val="2707577916"/>
                  </a:ext>
                </a:extLst>
              </a:tr>
            </a:tbl>
          </a:graphicData>
        </a:graphic>
      </p:graphicFrame>
    </p:spTree>
    <p:extLst>
      <p:ext uri="{BB962C8B-B14F-4D97-AF65-F5344CB8AC3E}">
        <p14:creationId xmlns:p14="http://schemas.microsoft.com/office/powerpoint/2010/main" val="16108701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9FEA6C4-B11D-704D-8ED1-8ED387611A24}"/>
              </a:ext>
            </a:extLst>
          </p:cNvPr>
          <p:cNvSpPr>
            <a:spLocks noGrp="1"/>
          </p:cNvSpPr>
          <p:nvPr>
            <p:ph type="title"/>
          </p:nvPr>
        </p:nvSpPr>
        <p:spPr>
          <a:xfrm>
            <a:off x="648930" y="629267"/>
            <a:ext cx="9252154" cy="1016654"/>
          </a:xfrm>
        </p:spPr>
        <p:txBody>
          <a:bodyPr>
            <a:normAutofit/>
          </a:bodyPr>
          <a:lstStyle/>
          <a:p>
            <a:r>
              <a:rPr lang="en-US">
                <a:solidFill>
                  <a:srgbClr val="EBEBEB"/>
                </a:solidFill>
              </a:rPr>
              <a:t>Why SVM?</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DDA16139-839E-4826-9AA5-1EADAE0B1542}"/>
              </a:ext>
            </a:extLst>
          </p:cNvPr>
          <p:cNvGraphicFramePr>
            <a:graphicFrameLocks noGrp="1"/>
          </p:cNvGraphicFramePr>
          <p:nvPr>
            <p:ph idx="1"/>
            <p:extLst>
              <p:ext uri="{D42A27DB-BD31-4B8C-83A1-F6EECF244321}">
                <p14:modId xmlns:p14="http://schemas.microsoft.com/office/powerpoint/2010/main" val="2235716307"/>
              </p:ext>
            </p:extLst>
          </p:nvPr>
        </p:nvGraphicFramePr>
        <p:xfrm>
          <a:off x="152400" y="2286162"/>
          <a:ext cx="11836400" cy="4457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34791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4159E445-83D7-4F7C-8B6B-79EDEFA5F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scatter chart&#10;&#10;Description automatically generated">
            <a:extLst>
              <a:ext uri="{FF2B5EF4-FFF2-40B4-BE49-F238E27FC236}">
                <a16:creationId xmlns:a16="http://schemas.microsoft.com/office/drawing/2014/main" id="{A557F341-A910-7646-86D9-D69F22BDB1F9}"/>
              </a:ext>
            </a:extLst>
          </p:cNvPr>
          <p:cNvPicPr>
            <a:picLocks noGrp="1" noChangeAspect="1"/>
          </p:cNvPicPr>
          <p:nvPr>
            <p:ph idx="1"/>
          </p:nvPr>
        </p:nvPicPr>
        <p:blipFill>
          <a:blip r:embed="rId7"/>
          <a:stretch>
            <a:fillRect/>
          </a:stretch>
        </p:blipFill>
        <p:spPr>
          <a:xfrm>
            <a:off x="2490248" y="643466"/>
            <a:ext cx="5788121" cy="5571067"/>
          </a:xfrm>
          <a:prstGeom prst="rect">
            <a:avLst/>
          </a:prstGeom>
        </p:spPr>
      </p:pic>
      <p:sp>
        <p:nvSpPr>
          <p:cNvPr id="23" name="Rectangle 22">
            <a:extLst>
              <a:ext uri="{FF2B5EF4-FFF2-40B4-BE49-F238E27FC236}">
                <a16:creationId xmlns:a16="http://schemas.microsoft.com/office/drawing/2014/main" id="{E1E43DD8-7DEF-4A83-A303-10947F34B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23673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FD3CD-8901-B04C-87F8-455191ACED64}"/>
              </a:ext>
            </a:extLst>
          </p:cNvPr>
          <p:cNvSpPr>
            <a:spLocks noGrp="1"/>
          </p:cNvSpPr>
          <p:nvPr>
            <p:ph type="title"/>
          </p:nvPr>
        </p:nvSpPr>
        <p:spPr>
          <a:xfrm>
            <a:off x="648931" y="629266"/>
            <a:ext cx="4166510" cy="1622321"/>
          </a:xfrm>
        </p:spPr>
        <p:txBody>
          <a:bodyPr>
            <a:normAutofit/>
          </a:bodyPr>
          <a:lstStyle/>
          <a:p>
            <a:r>
              <a:rPr lang="en-US">
                <a:solidFill>
                  <a:srgbClr val="EBEBEB"/>
                </a:solidFill>
              </a:rPr>
              <a:t>What is Fault-Detect?</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Graphic 6" descr="Cloud Computing">
            <a:extLst>
              <a:ext uri="{FF2B5EF4-FFF2-40B4-BE49-F238E27FC236}">
                <a16:creationId xmlns:a16="http://schemas.microsoft.com/office/drawing/2014/main" id="{E198A1BC-5001-4E35-9154-234A6AE0E3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3992" y="704054"/>
            <a:ext cx="5449889" cy="5449889"/>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2CB4E10-24EE-984C-B1D4-EE9E24026AF8}"/>
              </a:ext>
            </a:extLst>
          </p:cNvPr>
          <p:cNvSpPr>
            <a:spLocks noGrp="1"/>
          </p:cNvSpPr>
          <p:nvPr>
            <p:ph idx="1"/>
          </p:nvPr>
        </p:nvSpPr>
        <p:spPr>
          <a:xfrm>
            <a:off x="648931" y="2438400"/>
            <a:ext cx="4166509" cy="3785419"/>
          </a:xfrm>
        </p:spPr>
        <p:txBody>
          <a:bodyPr>
            <a:normAutofit/>
          </a:bodyPr>
          <a:lstStyle/>
          <a:p>
            <a:pPr marL="0" indent="0">
              <a:lnSpc>
                <a:spcPct val="90000"/>
              </a:lnSpc>
              <a:buNone/>
            </a:pPr>
            <a:r>
              <a:rPr lang="en-US" sz="1700" dirty="0">
                <a:solidFill>
                  <a:srgbClr val="EBEBEB"/>
                </a:solidFill>
              </a:rPr>
              <a:t>Fault-Detect is a cloud based mobile application that addresses the concerns for user (HVAC technicians) to easily determine whether the building sensors are providing false data to the building HVAC system. </a:t>
            </a:r>
          </a:p>
          <a:p>
            <a:pPr marL="0" indent="0">
              <a:lnSpc>
                <a:spcPct val="90000"/>
              </a:lnSpc>
              <a:buNone/>
            </a:pPr>
            <a:r>
              <a:rPr lang="en-US" sz="1700" dirty="0">
                <a:solidFill>
                  <a:srgbClr val="EBEBEB"/>
                </a:solidFill>
              </a:rPr>
              <a:t>It is able to get real-time outside temperature and communicates with your local file storage system to send data to the cloud and use machine learning to provide real-time feedback to the user whether the model thinks it has sufficient data and whether the building sensor is providing false data.</a:t>
            </a:r>
          </a:p>
        </p:txBody>
      </p:sp>
    </p:spTree>
    <p:extLst>
      <p:ext uri="{BB962C8B-B14F-4D97-AF65-F5344CB8AC3E}">
        <p14:creationId xmlns:p14="http://schemas.microsoft.com/office/powerpoint/2010/main" val="393177114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DBCB-C4A2-1843-9B72-D6B5F84D0328}"/>
              </a:ext>
            </a:extLst>
          </p:cNvPr>
          <p:cNvSpPr>
            <a:spLocks noGrp="1"/>
          </p:cNvSpPr>
          <p:nvPr>
            <p:ph type="title"/>
          </p:nvPr>
        </p:nvSpPr>
        <p:spPr>
          <a:xfrm>
            <a:off x="646112" y="452718"/>
            <a:ext cx="4165580" cy="1400530"/>
          </a:xfrm>
        </p:spPr>
        <p:txBody>
          <a:bodyPr>
            <a:normAutofit/>
          </a:bodyPr>
          <a:lstStyle/>
          <a:p>
            <a:pPr>
              <a:lnSpc>
                <a:spcPct val="90000"/>
              </a:lnSpc>
            </a:pPr>
            <a:r>
              <a:rPr lang="en-US" sz="2900"/>
              <a:t>Technologies used to build and host the fault-detect app</a:t>
            </a:r>
          </a:p>
        </p:txBody>
      </p:sp>
      <p:sp>
        <p:nvSpPr>
          <p:cNvPr id="75" name="Freeform: Shape 74">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77"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30" name="Picture 6" descr="The Only Time You Should Use for iOS App Development is Swift — Here's Why  | Hacker Noon">
            <a:extLst>
              <a:ext uri="{FF2B5EF4-FFF2-40B4-BE49-F238E27FC236}">
                <a16:creationId xmlns:a16="http://schemas.microsoft.com/office/drawing/2014/main" id="{4D249DCE-BE1E-F140-B494-87E64264F2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4410" y="1082739"/>
            <a:ext cx="5449471" cy="2372122"/>
          </a:xfrm>
          <a:prstGeom prst="rect">
            <a:avLst/>
          </a:prstGeom>
          <a:noFill/>
          <a:effectLst/>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1BFE6BE-819C-044A-B8D8-12DEE569B0CE}"/>
              </a:ext>
            </a:extLst>
          </p:cNvPr>
          <p:cNvSpPr>
            <a:spLocks noGrp="1"/>
          </p:cNvSpPr>
          <p:nvPr>
            <p:ph idx="1"/>
          </p:nvPr>
        </p:nvSpPr>
        <p:spPr>
          <a:xfrm>
            <a:off x="646113" y="2052918"/>
            <a:ext cx="4165146" cy="4195481"/>
          </a:xfrm>
        </p:spPr>
        <p:txBody>
          <a:bodyPr>
            <a:normAutofit/>
          </a:bodyPr>
          <a:lstStyle/>
          <a:p>
            <a:r>
              <a:rPr lang="en-US" dirty="0"/>
              <a:t>AWS S3: Cloud storage for data sets</a:t>
            </a:r>
          </a:p>
          <a:p>
            <a:r>
              <a:rPr lang="en-US" dirty="0" err="1"/>
              <a:t>Openweather</a:t>
            </a:r>
            <a:r>
              <a:rPr lang="en-US" dirty="0"/>
              <a:t> map: API service for outside weather</a:t>
            </a:r>
          </a:p>
          <a:p>
            <a:r>
              <a:rPr lang="en-US" dirty="0"/>
              <a:t>Flask: back-end micro web framework written in Python</a:t>
            </a:r>
          </a:p>
          <a:p>
            <a:r>
              <a:rPr lang="en-US" dirty="0"/>
              <a:t>Most of the modelling and back-end scripting was done in Python</a:t>
            </a:r>
          </a:p>
          <a:p>
            <a:r>
              <a:rPr lang="en-US" dirty="0"/>
              <a:t>iOS Swift: To build the UI and front-end functionalities.</a:t>
            </a:r>
          </a:p>
        </p:txBody>
      </p:sp>
      <p:pic>
        <p:nvPicPr>
          <p:cNvPr id="1028" name="Picture 4" descr="Flasks in Python. Flask is a micro web framework written… | by Shivangi  Sareen | Medium">
            <a:extLst>
              <a:ext uri="{FF2B5EF4-FFF2-40B4-BE49-F238E27FC236}">
                <a16:creationId xmlns:a16="http://schemas.microsoft.com/office/drawing/2014/main" id="{AECBC6AA-2EB2-FB43-876A-273E4EB5590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4408" y="4182981"/>
            <a:ext cx="2627752" cy="196827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6" name="Picture 2" descr="Amazon Web Services - Wikipedia">
            <a:extLst>
              <a:ext uri="{FF2B5EF4-FFF2-40B4-BE49-F238E27FC236}">
                <a16:creationId xmlns:a16="http://schemas.microsoft.com/office/drawing/2014/main" id="{B2FDDC39-85ED-5648-A46A-BA6E566BBE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16129" y="4378794"/>
            <a:ext cx="2627752" cy="157665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6A4E-08D6-8646-8B9F-CCBBC291FE9A}"/>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52DD7C6-AF34-F043-9CDB-A7FBB2CBCC42}"/>
              </a:ext>
            </a:extLst>
          </p:cNvPr>
          <p:cNvSpPr>
            <a:spLocks noGrp="1"/>
          </p:cNvSpPr>
          <p:nvPr>
            <p:ph idx="1"/>
          </p:nvPr>
        </p:nvSpPr>
        <p:spPr/>
        <p:txBody>
          <a:bodyPr>
            <a:normAutofit/>
          </a:bodyPr>
          <a:lstStyle/>
          <a:p>
            <a:r>
              <a:rPr lang="en-US" dirty="0"/>
              <a:t>Motivation</a:t>
            </a:r>
          </a:p>
          <a:p>
            <a:r>
              <a:rPr lang="en-US" dirty="0"/>
              <a:t>Essential Question</a:t>
            </a:r>
          </a:p>
          <a:p>
            <a:r>
              <a:rPr lang="en-US" dirty="0"/>
              <a:t>Related Work</a:t>
            </a:r>
          </a:p>
          <a:p>
            <a:r>
              <a:rPr lang="en-US" dirty="0"/>
              <a:t>Framework</a:t>
            </a:r>
          </a:p>
          <a:p>
            <a:r>
              <a:rPr lang="en-US" dirty="0"/>
              <a:t>Method</a:t>
            </a:r>
          </a:p>
          <a:p>
            <a:r>
              <a:rPr lang="en-US" dirty="0"/>
              <a:t>Experiments</a:t>
            </a:r>
          </a:p>
          <a:p>
            <a:r>
              <a:rPr lang="en-US" dirty="0"/>
              <a:t>Result</a:t>
            </a:r>
          </a:p>
          <a:p>
            <a:r>
              <a:rPr lang="en-US" dirty="0"/>
              <a:t>Demo</a:t>
            </a:r>
          </a:p>
          <a:p>
            <a:r>
              <a:rPr lang="en-US" dirty="0"/>
              <a:t>Conclude</a:t>
            </a:r>
          </a:p>
          <a:p>
            <a:endParaRPr lang="en-US" dirty="0"/>
          </a:p>
        </p:txBody>
      </p:sp>
    </p:spTree>
    <p:extLst>
      <p:ext uri="{BB962C8B-B14F-4D97-AF65-F5344CB8AC3E}">
        <p14:creationId xmlns:p14="http://schemas.microsoft.com/office/powerpoint/2010/main" val="2408417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6571AA-60B0-2944-B348-D97EA714BF15}"/>
              </a:ext>
            </a:extLst>
          </p:cNvPr>
          <p:cNvSpPr>
            <a:spLocks noGrp="1"/>
          </p:cNvSpPr>
          <p:nvPr>
            <p:ph type="title"/>
          </p:nvPr>
        </p:nvSpPr>
        <p:spPr>
          <a:xfrm>
            <a:off x="648931" y="629266"/>
            <a:ext cx="4166510" cy="1622321"/>
          </a:xfrm>
        </p:spPr>
        <p:txBody>
          <a:bodyPr>
            <a:normAutofit/>
          </a:bodyPr>
          <a:lstStyle/>
          <a:p>
            <a:r>
              <a:rPr lang="en-US">
                <a:solidFill>
                  <a:srgbClr val="EBEBEB"/>
                </a:solidFill>
              </a:rPr>
              <a:t>Framework</a:t>
            </a: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Diagram&#10;&#10;Description automatically generated">
            <a:extLst>
              <a:ext uri="{FF2B5EF4-FFF2-40B4-BE49-F238E27FC236}">
                <a16:creationId xmlns:a16="http://schemas.microsoft.com/office/drawing/2014/main" id="{2EC2B8B6-4D7E-0048-96D7-7DC798548D25}"/>
              </a:ext>
            </a:extLst>
          </p:cNvPr>
          <p:cNvPicPr>
            <a:picLocks noChangeAspect="1"/>
          </p:cNvPicPr>
          <p:nvPr/>
        </p:nvPicPr>
        <p:blipFill>
          <a:blip r:embed="rId2"/>
          <a:stretch>
            <a:fillRect/>
          </a:stretch>
        </p:blipFill>
        <p:spPr>
          <a:xfrm>
            <a:off x="5766691" y="814805"/>
            <a:ext cx="5449889" cy="5409014"/>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E2122211-B80B-4A9A-BAAD-37342A6FCCC6}"/>
              </a:ext>
            </a:extLst>
          </p:cNvPr>
          <p:cNvSpPr>
            <a:spLocks noGrp="1"/>
          </p:cNvSpPr>
          <p:nvPr>
            <p:ph idx="1"/>
          </p:nvPr>
        </p:nvSpPr>
        <p:spPr>
          <a:xfrm>
            <a:off x="648931" y="2438400"/>
            <a:ext cx="4166509" cy="3785419"/>
          </a:xfrm>
        </p:spPr>
        <p:txBody>
          <a:bodyPr>
            <a:normAutofit/>
          </a:bodyPr>
          <a:lstStyle/>
          <a:p>
            <a:endParaRPr lang="en-US">
              <a:solidFill>
                <a:srgbClr val="EBEBEB"/>
              </a:solidFill>
            </a:endParaRPr>
          </a:p>
        </p:txBody>
      </p:sp>
    </p:spTree>
    <p:extLst>
      <p:ext uri="{BB962C8B-B14F-4D97-AF65-F5344CB8AC3E}">
        <p14:creationId xmlns:p14="http://schemas.microsoft.com/office/powerpoint/2010/main" val="303660560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DA486-B431-2A48-9ACB-E8E74377F644}"/>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Steps to follow from consumer’s point of view</a:t>
            </a:r>
          </a:p>
        </p:txBody>
      </p:sp>
      <p:sp>
        <p:nvSpPr>
          <p:cNvPr id="7"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0"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2" name="Content Placeholder 2">
            <a:extLst>
              <a:ext uri="{FF2B5EF4-FFF2-40B4-BE49-F238E27FC236}">
                <a16:creationId xmlns:a16="http://schemas.microsoft.com/office/drawing/2014/main" id="{1C93AE99-0E68-422F-BCBE-E41F5DE437AA}"/>
              </a:ext>
            </a:extLst>
          </p:cNvPr>
          <p:cNvGraphicFramePr>
            <a:graphicFrameLocks noGrp="1"/>
          </p:cNvGraphicFramePr>
          <p:nvPr>
            <p:ph idx="1"/>
            <p:extLst>
              <p:ext uri="{D42A27DB-BD31-4B8C-83A1-F6EECF244321}">
                <p14:modId xmlns:p14="http://schemas.microsoft.com/office/powerpoint/2010/main" val="3128489757"/>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274516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E6CB-1E62-6246-969F-EA9974348DAD}"/>
              </a:ext>
            </a:extLst>
          </p:cNvPr>
          <p:cNvSpPr>
            <a:spLocks noGrp="1"/>
          </p:cNvSpPr>
          <p:nvPr>
            <p:ph type="title"/>
          </p:nvPr>
        </p:nvSpPr>
        <p:spPr/>
        <p:txBody>
          <a:bodyPr/>
          <a:lstStyle/>
          <a:p>
            <a:r>
              <a:rPr lang="en-US" dirty="0"/>
              <a:t>Experiment</a:t>
            </a:r>
          </a:p>
        </p:txBody>
      </p:sp>
      <p:sp>
        <p:nvSpPr>
          <p:cNvPr id="3" name="Content Placeholder 2">
            <a:extLst>
              <a:ext uri="{FF2B5EF4-FFF2-40B4-BE49-F238E27FC236}">
                <a16:creationId xmlns:a16="http://schemas.microsoft.com/office/drawing/2014/main" id="{17E647DB-8144-5948-AFEE-5D1E4CE5AC70}"/>
              </a:ext>
            </a:extLst>
          </p:cNvPr>
          <p:cNvSpPr>
            <a:spLocks noGrp="1"/>
          </p:cNvSpPr>
          <p:nvPr>
            <p:ph idx="1"/>
          </p:nvPr>
        </p:nvSpPr>
        <p:spPr/>
        <p:txBody>
          <a:bodyPr/>
          <a:lstStyle/>
          <a:p>
            <a:r>
              <a:rPr lang="en-US" dirty="0"/>
              <a:t>Due to Covid-19 and restricted lab access, we could not get the experiment done in a lab space/building.</a:t>
            </a:r>
          </a:p>
          <a:p>
            <a:r>
              <a:rPr lang="en-US" dirty="0"/>
              <a:t>Two experiments were conducted: </a:t>
            </a:r>
          </a:p>
          <a:p>
            <a:pPr lvl="1"/>
            <a:r>
              <a:rPr lang="en-US" dirty="0"/>
              <a:t>November 14, 2020</a:t>
            </a:r>
          </a:p>
          <a:p>
            <a:pPr lvl="1"/>
            <a:r>
              <a:rPr lang="en-US" dirty="0"/>
              <a:t>December 10, 2020</a:t>
            </a:r>
          </a:p>
          <a:p>
            <a:r>
              <a:rPr lang="en-US" dirty="0"/>
              <a:t>Control: Experiment was conducted in the living room of the house with occupancy of 2 people</a:t>
            </a:r>
          </a:p>
          <a:p>
            <a:r>
              <a:rPr lang="en-US" dirty="0"/>
              <a:t>Time period: Data was collected for a 1-hour period </a:t>
            </a:r>
          </a:p>
        </p:txBody>
      </p:sp>
    </p:spTree>
    <p:extLst>
      <p:ext uri="{BB962C8B-B14F-4D97-AF65-F5344CB8AC3E}">
        <p14:creationId xmlns:p14="http://schemas.microsoft.com/office/powerpoint/2010/main" val="3653915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512A6-F796-0045-90AE-A5AF49725822}"/>
              </a:ext>
            </a:extLst>
          </p:cNvPr>
          <p:cNvSpPr>
            <a:spLocks noGrp="1"/>
          </p:cNvSpPr>
          <p:nvPr>
            <p:ph type="title"/>
          </p:nvPr>
        </p:nvSpPr>
        <p:spPr>
          <a:xfrm>
            <a:off x="648931" y="629266"/>
            <a:ext cx="4166510" cy="1622321"/>
          </a:xfrm>
        </p:spPr>
        <p:txBody>
          <a:bodyPr>
            <a:normAutofit/>
          </a:bodyPr>
          <a:lstStyle/>
          <a:p>
            <a:r>
              <a:rPr lang="en-US">
                <a:solidFill>
                  <a:srgbClr val="EBEBEB"/>
                </a:solidFill>
              </a:rPr>
              <a:t>Experiment</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A picture containing indoor, appliance, sitting, dog&#10;&#10;Description automatically generated">
            <a:extLst>
              <a:ext uri="{FF2B5EF4-FFF2-40B4-BE49-F238E27FC236}">
                <a16:creationId xmlns:a16="http://schemas.microsoft.com/office/drawing/2014/main" id="{562F42A0-AB38-AE44-8A0F-5728998AE0A6}"/>
              </a:ext>
            </a:extLst>
          </p:cNvPr>
          <p:cNvPicPr>
            <a:picLocks noChangeAspect="1"/>
          </p:cNvPicPr>
          <p:nvPr/>
        </p:nvPicPr>
        <p:blipFill>
          <a:blip r:embed="rId2"/>
          <a:stretch>
            <a:fillRect/>
          </a:stretch>
        </p:blipFill>
        <p:spPr>
          <a:xfrm rot="5400000">
            <a:off x="6037636" y="1343023"/>
            <a:ext cx="5562601" cy="4171950"/>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2E812A5-C3B4-6E43-9CB5-20A7BBB0ABAC}"/>
              </a:ext>
            </a:extLst>
          </p:cNvPr>
          <p:cNvSpPr>
            <a:spLocks noGrp="1"/>
          </p:cNvSpPr>
          <p:nvPr>
            <p:ph idx="1"/>
          </p:nvPr>
        </p:nvSpPr>
        <p:spPr>
          <a:xfrm>
            <a:off x="648931" y="2438400"/>
            <a:ext cx="4166509" cy="3785419"/>
          </a:xfrm>
        </p:spPr>
        <p:txBody>
          <a:bodyPr>
            <a:normAutofit/>
          </a:bodyPr>
          <a:lstStyle/>
          <a:p>
            <a:r>
              <a:rPr lang="en-US" dirty="0">
                <a:solidFill>
                  <a:srgbClr val="EBEBEB"/>
                </a:solidFill>
              </a:rPr>
              <a:t>Procedure: </a:t>
            </a:r>
          </a:p>
          <a:p>
            <a:pPr lvl="1"/>
            <a:r>
              <a:rPr lang="en-US" dirty="0">
                <a:solidFill>
                  <a:srgbClr val="EBEBEB"/>
                </a:solidFill>
              </a:rPr>
              <a:t>Testo Sensor was setup </a:t>
            </a:r>
          </a:p>
          <a:p>
            <a:pPr lvl="1"/>
            <a:r>
              <a:rPr lang="en-US" dirty="0" err="1">
                <a:solidFill>
                  <a:srgbClr val="EBEBEB"/>
                </a:solidFill>
              </a:rPr>
              <a:t>Goove</a:t>
            </a:r>
            <a:r>
              <a:rPr lang="en-US" dirty="0">
                <a:solidFill>
                  <a:srgbClr val="EBEBEB"/>
                </a:solidFill>
              </a:rPr>
              <a:t> room temperature was placed in the room </a:t>
            </a:r>
          </a:p>
          <a:p>
            <a:pPr lvl="1"/>
            <a:r>
              <a:rPr lang="en-US" dirty="0">
                <a:solidFill>
                  <a:srgbClr val="EBEBEB"/>
                </a:solidFill>
              </a:rPr>
              <a:t>Used a simulated building data for comparison</a:t>
            </a:r>
          </a:p>
          <a:p>
            <a:pPr lvl="1"/>
            <a:r>
              <a:rPr lang="en-US" dirty="0">
                <a:solidFill>
                  <a:srgbClr val="EBEBEB"/>
                </a:solidFill>
              </a:rPr>
              <a:t>Estimated vent area: 0.54 </a:t>
            </a:r>
            <a:r>
              <a:rPr lang="en-US" dirty="0" err="1">
                <a:solidFill>
                  <a:srgbClr val="EBEBEB"/>
                </a:solidFill>
              </a:rPr>
              <a:t>sq.ft</a:t>
            </a:r>
            <a:endParaRPr lang="en-US" dirty="0">
              <a:solidFill>
                <a:srgbClr val="EBEBEB"/>
              </a:solidFill>
            </a:endParaRPr>
          </a:p>
          <a:p>
            <a:pPr lvl="1"/>
            <a:r>
              <a:rPr lang="en-US" dirty="0">
                <a:solidFill>
                  <a:srgbClr val="EBEBEB"/>
                </a:solidFill>
              </a:rPr>
              <a:t>JSD threshold = 0.50</a:t>
            </a:r>
          </a:p>
          <a:p>
            <a:pPr lvl="1"/>
            <a:r>
              <a:rPr lang="en-US" dirty="0">
                <a:solidFill>
                  <a:srgbClr val="EBEBEB"/>
                </a:solidFill>
              </a:rPr>
              <a:t>80% data used for training</a:t>
            </a:r>
          </a:p>
        </p:txBody>
      </p:sp>
    </p:spTree>
    <p:extLst>
      <p:ext uri="{BB962C8B-B14F-4D97-AF65-F5344CB8AC3E}">
        <p14:creationId xmlns:p14="http://schemas.microsoft.com/office/powerpoint/2010/main" val="349714977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D9B17-8578-6943-A4F4-423CA5EBA590}"/>
              </a:ext>
            </a:extLst>
          </p:cNvPr>
          <p:cNvSpPr>
            <a:spLocks noGrp="1"/>
          </p:cNvSpPr>
          <p:nvPr>
            <p:ph type="title"/>
          </p:nvPr>
        </p:nvSpPr>
        <p:spPr>
          <a:xfrm>
            <a:off x="648931" y="629266"/>
            <a:ext cx="4166510" cy="1622321"/>
          </a:xfrm>
        </p:spPr>
        <p:txBody>
          <a:bodyPr>
            <a:normAutofit/>
          </a:bodyPr>
          <a:lstStyle/>
          <a:p>
            <a:r>
              <a:rPr lang="en-US" dirty="0">
                <a:solidFill>
                  <a:srgbClr val="EBEBEB"/>
                </a:solidFill>
              </a:rPr>
              <a:t>Results</a:t>
            </a: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031DC4E7-2760-4A3B-85CD-1ED9F5691D9A}"/>
              </a:ext>
            </a:extLst>
          </p:cNvPr>
          <p:cNvSpPr>
            <a:spLocks noGrp="1"/>
          </p:cNvSpPr>
          <p:nvPr>
            <p:ph idx="1"/>
          </p:nvPr>
        </p:nvSpPr>
        <p:spPr>
          <a:xfrm>
            <a:off x="648931" y="2438400"/>
            <a:ext cx="4166509" cy="3785419"/>
          </a:xfrm>
        </p:spPr>
        <p:txBody>
          <a:bodyPr>
            <a:normAutofit/>
          </a:bodyPr>
          <a:lstStyle/>
          <a:p>
            <a:r>
              <a:rPr lang="en-US" dirty="0">
                <a:solidFill>
                  <a:srgbClr val="EBEBEB"/>
                </a:solidFill>
              </a:rPr>
              <a:t>Final result: Diverging</a:t>
            </a:r>
          </a:p>
          <a:p>
            <a:r>
              <a:rPr lang="en-US" dirty="0">
                <a:solidFill>
                  <a:srgbClr val="EBEBEB"/>
                </a:solidFill>
              </a:rPr>
              <a:t>RMSE: Root mean squared error</a:t>
            </a:r>
          </a:p>
          <a:p>
            <a:pPr lvl="1"/>
            <a:r>
              <a:rPr lang="en-US" dirty="0">
                <a:solidFill>
                  <a:srgbClr val="EBEBEB"/>
                </a:solidFill>
              </a:rPr>
              <a:t>Lower = more accuracy</a:t>
            </a:r>
          </a:p>
        </p:txBody>
      </p:sp>
      <p:graphicFrame>
        <p:nvGraphicFramePr>
          <p:cNvPr id="7" name="Table 4">
            <a:extLst>
              <a:ext uri="{FF2B5EF4-FFF2-40B4-BE49-F238E27FC236}">
                <a16:creationId xmlns:a16="http://schemas.microsoft.com/office/drawing/2014/main" id="{7699AC1F-C2B0-8E46-AAA7-2A024CDC53CC}"/>
              </a:ext>
            </a:extLst>
          </p:cNvPr>
          <p:cNvGraphicFramePr>
            <a:graphicFrameLocks/>
          </p:cNvGraphicFramePr>
          <p:nvPr>
            <p:extLst>
              <p:ext uri="{D42A27DB-BD31-4B8C-83A1-F6EECF244321}">
                <p14:modId xmlns:p14="http://schemas.microsoft.com/office/powerpoint/2010/main" val="887586701"/>
              </p:ext>
            </p:extLst>
          </p:nvPr>
        </p:nvGraphicFramePr>
        <p:xfrm>
          <a:off x="6093992" y="2215190"/>
          <a:ext cx="5449891" cy="2427617"/>
        </p:xfrm>
        <a:graphic>
          <a:graphicData uri="http://schemas.openxmlformats.org/drawingml/2006/table">
            <a:tbl>
              <a:tblPr firstRow="1" bandRow="1">
                <a:solidFill>
                  <a:srgbClr val="404040"/>
                </a:solidFill>
                <a:tableStyleId>{5C22544A-7EE6-4342-B048-85BDC9FD1C3A}</a:tableStyleId>
              </a:tblPr>
              <a:tblGrid>
                <a:gridCol w="1372820">
                  <a:extLst>
                    <a:ext uri="{9D8B030D-6E8A-4147-A177-3AD203B41FA5}">
                      <a16:colId xmlns:a16="http://schemas.microsoft.com/office/drawing/2014/main" val="3883391565"/>
                    </a:ext>
                  </a:extLst>
                </a:gridCol>
                <a:gridCol w="1550785">
                  <a:extLst>
                    <a:ext uri="{9D8B030D-6E8A-4147-A177-3AD203B41FA5}">
                      <a16:colId xmlns:a16="http://schemas.microsoft.com/office/drawing/2014/main" val="3714091083"/>
                    </a:ext>
                  </a:extLst>
                </a:gridCol>
                <a:gridCol w="1550785">
                  <a:extLst>
                    <a:ext uri="{9D8B030D-6E8A-4147-A177-3AD203B41FA5}">
                      <a16:colId xmlns:a16="http://schemas.microsoft.com/office/drawing/2014/main" val="2813723539"/>
                    </a:ext>
                  </a:extLst>
                </a:gridCol>
                <a:gridCol w="975501">
                  <a:extLst>
                    <a:ext uri="{9D8B030D-6E8A-4147-A177-3AD203B41FA5}">
                      <a16:colId xmlns:a16="http://schemas.microsoft.com/office/drawing/2014/main" val="1500987233"/>
                    </a:ext>
                  </a:extLst>
                </a:gridCol>
              </a:tblGrid>
              <a:tr h="1497891">
                <a:tc>
                  <a:txBody>
                    <a:bodyPr/>
                    <a:lstStyle/>
                    <a:p>
                      <a:r>
                        <a:rPr lang="en-US" sz="2100" b="0" cap="none" spc="0">
                          <a:solidFill>
                            <a:schemeClr val="bg1"/>
                          </a:solidFill>
                        </a:rPr>
                        <a:t>Date</a:t>
                      </a:r>
                    </a:p>
                  </a:txBody>
                  <a:tcPr marL="119196" marR="119196" marT="119196" marB="59598"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100" b="0" cap="none" spc="0">
                          <a:solidFill>
                            <a:schemeClr val="bg1"/>
                          </a:solidFill>
                        </a:rPr>
                        <a:t>RMSE for Model 1 (Sensor Data)</a:t>
                      </a:r>
                    </a:p>
                  </a:txBody>
                  <a:tcPr marL="119196" marR="119196" marT="119196" marB="59598"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100" b="0" cap="none" spc="0">
                          <a:solidFill>
                            <a:schemeClr val="bg1"/>
                          </a:solidFill>
                        </a:rPr>
                        <a:t>RMSE for Model 2 (Building data)</a:t>
                      </a:r>
                    </a:p>
                  </a:txBody>
                  <a:tcPr marL="119196" marR="119196" marT="119196" marB="59598"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100" b="0" cap="none" spc="0">
                          <a:solidFill>
                            <a:schemeClr val="bg1"/>
                          </a:solidFill>
                        </a:rPr>
                        <a:t>JSD </a:t>
                      </a:r>
                    </a:p>
                  </a:txBody>
                  <a:tcPr marL="119196" marR="119196" marT="119196" marB="59598"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627938541"/>
                  </a:ext>
                </a:extLst>
              </a:tr>
              <a:tr h="464863">
                <a:tc>
                  <a:txBody>
                    <a:bodyPr/>
                    <a:lstStyle/>
                    <a:p>
                      <a:r>
                        <a:rPr lang="en-US" sz="1600" cap="none" spc="0">
                          <a:solidFill>
                            <a:schemeClr val="bg1"/>
                          </a:solidFill>
                        </a:rPr>
                        <a:t>11/14/2020</a:t>
                      </a:r>
                    </a:p>
                  </a:txBody>
                  <a:tcPr marL="119196" marR="119196" marT="119196" marB="59598">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r>
                        <a:rPr lang="en-US" sz="1600" cap="none" spc="0">
                          <a:solidFill>
                            <a:schemeClr val="bg1"/>
                          </a:solidFill>
                        </a:rPr>
                        <a:t>1.08</a:t>
                      </a:r>
                    </a:p>
                  </a:txBody>
                  <a:tcPr marL="119196" marR="119196" marT="119196" marB="59598">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r>
                        <a:rPr lang="en-US" sz="1600" cap="none" spc="0">
                          <a:solidFill>
                            <a:schemeClr val="bg1"/>
                          </a:solidFill>
                        </a:rPr>
                        <a:t>0.0015</a:t>
                      </a:r>
                    </a:p>
                  </a:txBody>
                  <a:tcPr marL="119196" marR="119196" marT="119196" marB="59598">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r>
                        <a:rPr lang="en-US" sz="1600" cap="none" spc="0">
                          <a:solidFill>
                            <a:schemeClr val="bg1"/>
                          </a:solidFill>
                        </a:rPr>
                        <a:t>0.693</a:t>
                      </a:r>
                    </a:p>
                  </a:txBody>
                  <a:tcPr marL="119196" marR="119196" marT="119196" marB="59598">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3031636100"/>
                  </a:ext>
                </a:extLst>
              </a:tr>
              <a:tr h="464863">
                <a:tc>
                  <a:txBody>
                    <a:bodyPr/>
                    <a:lstStyle/>
                    <a:p>
                      <a:r>
                        <a:rPr lang="en-US" sz="1600" cap="none" spc="0">
                          <a:solidFill>
                            <a:schemeClr val="bg1"/>
                          </a:solidFill>
                        </a:rPr>
                        <a:t>12/10/2020</a:t>
                      </a:r>
                    </a:p>
                  </a:txBody>
                  <a:tcPr marL="119196" marR="119196" marT="119196" marB="5959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r>
                        <a:rPr lang="en-US" sz="1600" cap="none" spc="0">
                          <a:solidFill>
                            <a:schemeClr val="bg1"/>
                          </a:solidFill>
                        </a:rPr>
                        <a:t>1.28</a:t>
                      </a:r>
                    </a:p>
                  </a:txBody>
                  <a:tcPr marL="119196" marR="119196" marT="119196" marB="5959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r>
                        <a:rPr lang="en-US" sz="1600" cap="none" spc="0">
                          <a:solidFill>
                            <a:schemeClr val="bg1"/>
                          </a:solidFill>
                        </a:rPr>
                        <a:t>0.13</a:t>
                      </a:r>
                    </a:p>
                  </a:txBody>
                  <a:tcPr marL="119196" marR="119196" marT="119196" marB="5959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r>
                        <a:rPr lang="en-US" sz="1600" cap="none" spc="0">
                          <a:solidFill>
                            <a:schemeClr val="bg1"/>
                          </a:solidFill>
                        </a:rPr>
                        <a:t>0.693</a:t>
                      </a:r>
                    </a:p>
                  </a:txBody>
                  <a:tcPr marL="119196" marR="119196" marT="119196" marB="59598">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652232683"/>
                  </a:ext>
                </a:extLst>
              </a:tr>
            </a:tbl>
          </a:graphicData>
        </a:graphic>
      </p:graphicFrame>
    </p:spTree>
    <p:extLst>
      <p:ext uri="{BB962C8B-B14F-4D97-AF65-F5344CB8AC3E}">
        <p14:creationId xmlns:p14="http://schemas.microsoft.com/office/powerpoint/2010/main" val="2323187242"/>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82B2-20AF-874A-BCD0-520B04283A73}"/>
              </a:ext>
            </a:extLst>
          </p:cNvPr>
          <p:cNvSpPr>
            <a:spLocks noGrp="1"/>
          </p:cNvSpPr>
          <p:nvPr>
            <p:ph type="title"/>
          </p:nvPr>
        </p:nvSpPr>
        <p:spPr/>
        <p:txBody>
          <a:bodyPr/>
          <a:lstStyle/>
          <a:p>
            <a:r>
              <a:rPr lang="en-US" dirty="0"/>
              <a:t>Discussion and future goals</a:t>
            </a:r>
          </a:p>
        </p:txBody>
      </p:sp>
      <p:sp>
        <p:nvSpPr>
          <p:cNvPr id="3" name="Content Placeholder 2">
            <a:extLst>
              <a:ext uri="{FF2B5EF4-FFF2-40B4-BE49-F238E27FC236}">
                <a16:creationId xmlns:a16="http://schemas.microsoft.com/office/drawing/2014/main" id="{4B6DE703-84E1-3541-868C-2045DEC711C4}"/>
              </a:ext>
            </a:extLst>
          </p:cNvPr>
          <p:cNvSpPr>
            <a:spLocks noGrp="1"/>
          </p:cNvSpPr>
          <p:nvPr>
            <p:ph idx="1"/>
          </p:nvPr>
        </p:nvSpPr>
        <p:spPr/>
        <p:txBody>
          <a:bodyPr/>
          <a:lstStyle/>
          <a:p>
            <a:r>
              <a:rPr lang="en-US" dirty="0"/>
              <a:t>Experiment was not performed in “Apples to Apples” manner:</a:t>
            </a:r>
          </a:p>
          <a:p>
            <a:pPr lvl="1"/>
            <a:r>
              <a:rPr lang="en-US" dirty="0"/>
              <a:t>Location of the simulated building was unknown</a:t>
            </a:r>
          </a:p>
          <a:p>
            <a:pPr lvl="1"/>
            <a:r>
              <a:rPr lang="en-US" dirty="0"/>
              <a:t>The data was from 2017</a:t>
            </a:r>
          </a:p>
          <a:p>
            <a:pPr lvl="1"/>
            <a:r>
              <a:rPr lang="en-US" dirty="0"/>
              <a:t>Building vs home =&gt; different systems</a:t>
            </a:r>
          </a:p>
          <a:p>
            <a:endParaRPr lang="en-US" dirty="0"/>
          </a:p>
          <a:p>
            <a:r>
              <a:rPr lang="en-US" dirty="0"/>
              <a:t>Future goals:</a:t>
            </a:r>
          </a:p>
          <a:p>
            <a:pPr lvl="1"/>
            <a:r>
              <a:rPr lang="en-US" dirty="0"/>
              <a:t>Provide flexibility to help calculate duct area using device</a:t>
            </a:r>
          </a:p>
          <a:p>
            <a:pPr lvl="1"/>
            <a:r>
              <a:rPr lang="en-US" dirty="0"/>
              <a:t>Perform experiments in actual buildings</a:t>
            </a:r>
          </a:p>
        </p:txBody>
      </p:sp>
    </p:spTree>
    <p:extLst>
      <p:ext uri="{BB962C8B-B14F-4D97-AF65-F5344CB8AC3E}">
        <p14:creationId xmlns:p14="http://schemas.microsoft.com/office/powerpoint/2010/main" val="1566603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5A5BE-6835-AA44-8C6E-2AF7F3BBEF2C}"/>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Conclusion and Future goals</a:t>
            </a:r>
          </a:p>
        </p:txBody>
      </p:sp>
      <p:sp>
        <p:nvSpPr>
          <p:cNvPr id="11"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F871D43-AD96-4D1B-BA1B-81F1E1C7DB7B}"/>
              </a:ext>
            </a:extLst>
          </p:cNvPr>
          <p:cNvGraphicFramePr>
            <a:graphicFrameLocks noGrp="1"/>
          </p:cNvGraphicFramePr>
          <p:nvPr>
            <p:ph idx="1"/>
            <p:extLst>
              <p:ext uri="{D42A27DB-BD31-4B8C-83A1-F6EECF244321}">
                <p14:modId xmlns:p14="http://schemas.microsoft.com/office/powerpoint/2010/main" val="3517292358"/>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278124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1"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449"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6" name="Freeform: Shape 25">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814824" y="480824"/>
            <a:ext cx="6858001" cy="5896352"/>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8" name="Rectangle 27">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30" name="Group 29">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428412" cy="6858000"/>
            <a:chOff x="0" y="0"/>
            <a:chExt cx="11428412" cy="6858000"/>
          </a:xfrm>
        </p:grpSpPr>
        <p:pic>
          <p:nvPicPr>
            <p:cNvPr id="31" name="Picture 30">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2" name="Picture 31">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5" name="Picture 34">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2" name="Title 1">
            <a:extLst>
              <a:ext uri="{FF2B5EF4-FFF2-40B4-BE49-F238E27FC236}">
                <a16:creationId xmlns:a16="http://schemas.microsoft.com/office/drawing/2014/main" id="{1AC2E427-DC72-C14C-AC5D-914C0E91B467}"/>
              </a:ext>
            </a:extLst>
          </p:cNvPr>
          <p:cNvSpPr>
            <a:spLocks noGrp="1"/>
          </p:cNvSpPr>
          <p:nvPr>
            <p:ph type="title"/>
          </p:nvPr>
        </p:nvSpPr>
        <p:spPr>
          <a:xfrm>
            <a:off x="1154955" y="1447800"/>
            <a:ext cx="4752399" cy="3329581"/>
          </a:xfrm>
        </p:spPr>
        <p:txBody>
          <a:bodyPr vert="horz" lIns="91440" tIns="45720" rIns="91440" bIns="45720" rtlCol="0" anchor="b">
            <a:normAutofit/>
          </a:bodyPr>
          <a:lstStyle/>
          <a:p>
            <a:r>
              <a:rPr lang="en-US" sz="7200" b="0" i="0" kern="1200">
                <a:solidFill>
                  <a:srgbClr val="EBEBEB"/>
                </a:solidFill>
                <a:latin typeface="+mj-lt"/>
                <a:ea typeface="+mj-ea"/>
                <a:cs typeface="+mj-cs"/>
              </a:rPr>
              <a:t>Demo</a:t>
            </a:r>
          </a:p>
        </p:txBody>
      </p:sp>
      <p:pic>
        <p:nvPicPr>
          <p:cNvPr id="5" name="Content Placeholder 4" descr="Graphical user interface, website&#10;&#10;Description automatically generated">
            <a:extLst>
              <a:ext uri="{FF2B5EF4-FFF2-40B4-BE49-F238E27FC236}">
                <a16:creationId xmlns:a16="http://schemas.microsoft.com/office/drawing/2014/main" id="{6F9CD02D-DBEE-D842-9BDD-90F326E7C675}"/>
              </a:ext>
            </a:extLst>
          </p:cNvPr>
          <p:cNvPicPr>
            <a:picLocks noGrp="1" noChangeAspect="1"/>
          </p:cNvPicPr>
          <p:nvPr>
            <p:ph idx="1"/>
          </p:nvPr>
        </p:nvPicPr>
        <p:blipFill>
          <a:blip r:embed="rId6"/>
          <a:stretch>
            <a:fillRect/>
          </a:stretch>
        </p:blipFill>
        <p:spPr>
          <a:xfrm>
            <a:off x="8352674" y="1461741"/>
            <a:ext cx="2346907" cy="4864057"/>
          </a:xfrm>
          <a:prstGeom prst="rect">
            <a:avLst/>
          </a:prstGeom>
          <a:effectLst/>
        </p:spPr>
      </p:pic>
    </p:spTree>
    <p:extLst>
      <p:ext uri="{BB962C8B-B14F-4D97-AF65-F5344CB8AC3E}">
        <p14:creationId xmlns:p14="http://schemas.microsoft.com/office/powerpoint/2010/main" val="1979525376"/>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E7AE-0AFD-984F-83F6-3762E9518BD6}"/>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F86D6112-F80B-AF4E-A31B-1F43ACC68B85}"/>
              </a:ext>
            </a:extLst>
          </p:cNvPr>
          <p:cNvSpPr>
            <a:spLocks noGrp="1"/>
          </p:cNvSpPr>
          <p:nvPr>
            <p:ph idx="1"/>
          </p:nvPr>
        </p:nvSpPr>
        <p:spPr/>
        <p:txBody>
          <a:bodyPr/>
          <a:lstStyle/>
          <a:p>
            <a:r>
              <a:rPr lang="en-US" dirty="0"/>
              <a:t>Special thanks:</a:t>
            </a:r>
          </a:p>
          <a:p>
            <a:pPr lvl="1"/>
            <a:r>
              <a:rPr lang="en-US" dirty="0"/>
              <a:t>Dr. Alberto </a:t>
            </a:r>
            <a:r>
              <a:rPr lang="en-US" dirty="0" err="1"/>
              <a:t>Cerpa</a:t>
            </a:r>
            <a:endParaRPr lang="en-US" dirty="0"/>
          </a:p>
          <a:p>
            <a:pPr lvl="1"/>
            <a:r>
              <a:rPr lang="en-US" dirty="0" err="1"/>
              <a:t>Xianzhong</a:t>
            </a:r>
            <a:r>
              <a:rPr lang="en-US" dirty="0"/>
              <a:t> Ding</a:t>
            </a:r>
          </a:p>
          <a:p>
            <a:pPr marL="0" indent="0">
              <a:buNone/>
            </a:pPr>
            <a:endParaRPr lang="en-US" dirty="0"/>
          </a:p>
          <a:p>
            <a:pPr marL="0" indent="0" algn="ctr">
              <a:buNone/>
            </a:pPr>
            <a:r>
              <a:rPr lang="en-US" dirty="0"/>
              <a:t>Thank you all for watching my presentation</a:t>
            </a:r>
          </a:p>
        </p:txBody>
      </p:sp>
    </p:spTree>
    <p:extLst>
      <p:ext uri="{BB962C8B-B14F-4D97-AF65-F5344CB8AC3E}">
        <p14:creationId xmlns:p14="http://schemas.microsoft.com/office/powerpoint/2010/main" val="846326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0DDE-D33F-E847-A75C-8F5A787FFFE5}"/>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7DFA7CC1-5115-084D-8C4A-CBEB039860DC}"/>
              </a:ext>
            </a:extLst>
          </p:cNvPr>
          <p:cNvSpPr>
            <a:spLocks noGrp="1"/>
          </p:cNvSpPr>
          <p:nvPr>
            <p:ph idx="1"/>
          </p:nvPr>
        </p:nvSpPr>
        <p:spPr/>
        <p:txBody>
          <a:bodyPr/>
          <a:lstStyle/>
          <a:p>
            <a:r>
              <a:rPr lang="en-US" dirty="0"/>
              <a:t>Erickson, Varick L., and Alberto E. </a:t>
            </a:r>
            <a:r>
              <a:rPr lang="en-US" dirty="0" err="1"/>
              <a:t>Cerpa</a:t>
            </a:r>
            <a:r>
              <a:rPr lang="en-US" dirty="0"/>
              <a:t>. "</a:t>
            </a:r>
            <a:r>
              <a:rPr lang="en-US" dirty="0" err="1"/>
              <a:t>Thermovote</a:t>
            </a:r>
            <a:r>
              <a:rPr lang="en-US" dirty="0"/>
              <a:t>: participatory sensing for efficient building </a:t>
            </a:r>
            <a:r>
              <a:rPr lang="en-US" dirty="0" err="1"/>
              <a:t>hvac</a:t>
            </a:r>
            <a:r>
              <a:rPr lang="en-US" dirty="0"/>
              <a:t> conditioning." </a:t>
            </a:r>
            <a:r>
              <a:rPr lang="en-US" i="1" dirty="0"/>
              <a:t>Proceedings of the Fourth ACM Workshop on Embedded Sensing Systems for Energy-Efficiency in Buildings</a:t>
            </a:r>
            <a:r>
              <a:rPr lang="en-US" dirty="0"/>
              <a:t>. 2012.</a:t>
            </a:r>
          </a:p>
          <a:p>
            <a:r>
              <a:rPr lang="en-US" dirty="0" err="1"/>
              <a:t>Mattera</a:t>
            </a:r>
            <a:r>
              <a:rPr lang="en-US" dirty="0"/>
              <a:t>, Claudio Giovanni, et al. "A method for fault detection and diagnostics in ventilation units using virtual sensors." </a:t>
            </a:r>
            <a:r>
              <a:rPr lang="en-US" i="1" dirty="0"/>
              <a:t>Sensors</a:t>
            </a:r>
            <a:r>
              <a:rPr lang="en-US" dirty="0"/>
              <a:t> 18.11 (2018): 3931.</a:t>
            </a:r>
          </a:p>
          <a:p>
            <a:r>
              <a:rPr lang="en-US" dirty="0"/>
              <a:t>Wang et al, “The Squeaky wheel”, Building and Environment, 2019</a:t>
            </a:r>
          </a:p>
        </p:txBody>
      </p:sp>
    </p:spTree>
    <p:extLst>
      <p:ext uri="{BB962C8B-B14F-4D97-AF65-F5344CB8AC3E}">
        <p14:creationId xmlns:p14="http://schemas.microsoft.com/office/powerpoint/2010/main" val="2193196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2EA3-62EA-AB49-B42A-95E9607000AB}"/>
              </a:ext>
            </a:extLst>
          </p:cNvPr>
          <p:cNvSpPr>
            <a:spLocks noGrp="1"/>
          </p:cNvSpPr>
          <p:nvPr>
            <p:ph type="title"/>
          </p:nvPr>
        </p:nvSpPr>
        <p:spPr/>
        <p:txBody>
          <a:bodyPr/>
          <a:lstStyle/>
          <a:p>
            <a:r>
              <a:rPr lang="en-US" dirty="0"/>
              <a:t>Scenario</a:t>
            </a:r>
          </a:p>
        </p:txBody>
      </p:sp>
      <p:sp>
        <p:nvSpPr>
          <p:cNvPr id="3" name="Content Placeholder 2">
            <a:extLst>
              <a:ext uri="{FF2B5EF4-FFF2-40B4-BE49-F238E27FC236}">
                <a16:creationId xmlns:a16="http://schemas.microsoft.com/office/drawing/2014/main" id="{CD8D799A-C222-5C41-810B-404C2D3F62E1}"/>
              </a:ext>
            </a:extLst>
          </p:cNvPr>
          <p:cNvSpPr>
            <a:spLocks noGrp="1"/>
          </p:cNvSpPr>
          <p:nvPr>
            <p:ph idx="1"/>
          </p:nvPr>
        </p:nvSpPr>
        <p:spPr/>
        <p:txBody>
          <a:bodyPr/>
          <a:lstStyle/>
          <a:p>
            <a:pPr marL="0" indent="0" algn="ctr">
              <a:buNone/>
            </a:pPr>
            <a:r>
              <a:rPr lang="en-US" dirty="0"/>
              <a:t>Imagine you are going to work, and it is a very hot day. You reach the office and find out that the zone in the building is not conditioned properly.</a:t>
            </a:r>
          </a:p>
          <a:p>
            <a:pPr marL="0" indent="0" algn="ctr">
              <a:buNone/>
            </a:pPr>
            <a:endParaRPr lang="en-US" dirty="0"/>
          </a:p>
          <a:p>
            <a:pPr marL="0" indent="0" algn="ctr">
              <a:buNone/>
            </a:pPr>
            <a:r>
              <a:rPr lang="en-US" dirty="0"/>
              <a:t>You lack the motivation to work =&gt; Productivity goes down =&gt; Overall loss to the project/business</a:t>
            </a:r>
          </a:p>
        </p:txBody>
      </p:sp>
    </p:spTree>
    <p:extLst>
      <p:ext uri="{BB962C8B-B14F-4D97-AF65-F5344CB8AC3E}">
        <p14:creationId xmlns:p14="http://schemas.microsoft.com/office/powerpoint/2010/main" val="2108834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74717-3100-9043-8FA9-3739EE8D11C2}"/>
              </a:ext>
            </a:extLst>
          </p:cNvPr>
          <p:cNvSpPr>
            <a:spLocks noGrp="1"/>
          </p:cNvSpPr>
          <p:nvPr>
            <p:ph type="title"/>
          </p:nvPr>
        </p:nvSpPr>
        <p:spPr>
          <a:xfrm>
            <a:off x="648931" y="629266"/>
            <a:ext cx="4166510" cy="1622321"/>
          </a:xfrm>
        </p:spPr>
        <p:txBody>
          <a:bodyPr>
            <a:normAutofit/>
          </a:bodyPr>
          <a:lstStyle/>
          <a:p>
            <a:r>
              <a:rPr lang="en-US">
                <a:solidFill>
                  <a:srgbClr val="EBEBEB"/>
                </a:solidFill>
              </a:rPr>
              <a:t>Motivation</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Chart, pie chart&#10;&#10;Description automatically generated">
            <a:extLst>
              <a:ext uri="{FF2B5EF4-FFF2-40B4-BE49-F238E27FC236}">
                <a16:creationId xmlns:a16="http://schemas.microsoft.com/office/drawing/2014/main" id="{59F82738-6FDB-0340-93B3-054B5FDD8BF3}"/>
              </a:ext>
            </a:extLst>
          </p:cNvPr>
          <p:cNvPicPr>
            <a:picLocks noChangeAspect="1"/>
          </p:cNvPicPr>
          <p:nvPr/>
        </p:nvPicPr>
        <p:blipFill>
          <a:blip r:embed="rId2"/>
          <a:stretch>
            <a:fillRect/>
          </a:stretch>
        </p:blipFill>
        <p:spPr>
          <a:xfrm>
            <a:off x="6093992" y="1398915"/>
            <a:ext cx="5449889" cy="4060166"/>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0BFF6F6-C2D9-0D43-B627-E56D98E2E00D}"/>
              </a:ext>
            </a:extLst>
          </p:cNvPr>
          <p:cNvSpPr>
            <a:spLocks noGrp="1"/>
          </p:cNvSpPr>
          <p:nvPr>
            <p:ph idx="1"/>
          </p:nvPr>
        </p:nvSpPr>
        <p:spPr>
          <a:xfrm>
            <a:off x="648931" y="2438400"/>
            <a:ext cx="4166509" cy="3785419"/>
          </a:xfrm>
        </p:spPr>
        <p:txBody>
          <a:bodyPr>
            <a:normAutofit/>
          </a:bodyPr>
          <a:lstStyle/>
          <a:p>
            <a:pPr>
              <a:lnSpc>
                <a:spcPct val="90000"/>
              </a:lnSpc>
            </a:pPr>
            <a:r>
              <a:rPr lang="en-US" sz="1100" dirty="0">
                <a:solidFill>
                  <a:srgbClr val="EBEBEB"/>
                </a:solidFill>
              </a:rPr>
              <a:t>Buildings use about 40% of the total US energy in 2017 (</a:t>
            </a:r>
            <a:r>
              <a:rPr lang="en-US" sz="1100" dirty="0" err="1">
                <a:solidFill>
                  <a:srgbClr val="EBEBEB"/>
                </a:solidFill>
              </a:rPr>
              <a:t>Thermovote</a:t>
            </a:r>
            <a:r>
              <a:rPr lang="en-US" sz="1100" dirty="0">
                <a:solidFill>
                  <a:srgbClr val="EBEBEB"/>
                </a:solidFill>
              </a:rPr>
              <a:t>)</a:t>
            </a:r>
          </a:p>
          <a:p>
            <a:pPr>
              <a:lnSpc>
                <a:spcPct val="90000"/>
              </a:lnSpc>
            </a:pPr>
            <a:r>
              <a:rPr lang="en-US" sz="1100" dirty="0">
                <a:solidFill>
                  <a:srgbClr val="EBEBEB"/>
                </a:solidFill>
              </a:rPr>
              <a:t>People spend about 87% of their time in building (Wang)</a:t>
            </a:r>
          </a:p>
          <a:p>
            <a:pPr>
              <a:lnSpc>
                <a:spcPct val="90000"/>
              </a:lnSpc>
            </a:pPr>
            <a:r>
              <a:rPr lang="en-US" sz="1100" dirty="0">
                <a:solidFill>
                  <a:srgbClr val="EBEBEB"/>
                </a:solidFill>
              </a:rPr>
              <a:t>50% of the building’s energy is used by HVAC system</a:t>
            </a:r>
          </a:p>
          <a:p>
            <a:pPr lvl="1">
              <a:lnSpc>
                <a:spcPct val="90000"/>
              </a:lnSpc>
            </a:pPr>
            <a:r>
              <a:rPr lang="en-US" sz="1100" dirty="0">
                <a:solidFill>
                  <a:srgbClr val="EBEBEB"/>
                </a:solidFill>
              </a:rPr>
              <a:t>HVAC: Heating, ventilation, and air conditioning</a:t>
            </a:r>
          </a:p>
          <a:p>
            <a:pPr>
              <a:lnSpc>
                <a:spcPct val="90000"/>
              </a:lnSpc>
            </a:pPr>
            <a:r>
              <a:rPr lang="en-US" sz="1100" dirty="0">
                <a:solidFill>
                  <a:srgbClr val="EBEBEB"/>
                </a:solidFill>
              </a:rPr>
              <a:t>Some papers we have seen related to HVAC:</a:t>
            </a:r>
          </a:p>
          <a:p>
            <a:pPr lvl="1">
              <a:lnSpc>
                <a:spcPct val="90000"/>
              </a:lnSpc>
            </a:pPr>
            <a:r>
              <a:rPr lang="en-US" sz="900" dirty="0">
                <a:solidFill>
                  <a:srgbClr val="EBEBEB"/>
                </a:solidFill>
              </a:rPr>
              <a:t>FORCES</a:t>
            </a:r>
          </a:p>
          <a:p>
            <a:pPr lvl="1">
              <a:lnSpc>
                <a:spcPct val="90000"/>
              </a:lnSpc>
            </a:pPr>
            <a:r>
              <a:rPr lang="en-US" sz="900" dirty="0">
                <a:solidFill>
                  <a:srgbClr val="EBEBEB"/>
                </a:solidFill>
              </a:rPr>
              <a:t>OFFICE</a:t>
            </a:r>
          </a:p>
          <a:p>
            <a:pPr lvl="1">
              <a:lnSpc>
                <a:spcPct val="90000"/>
              </a:lnSpc>
            </a:pPr>
            <a:r>
              <a:rPr lang="en-US" sz="900" dirty="0" err="1">
                <a:solidFill>
                  <a:srgbClr val="EBEBEB"/>
                </a:solidFill>
              </a:rPr>
              <a:t>Thermosense</a:t>
            </a:r>
            <a:endParaRPr lang="en-US" sz="900" dirty="0">
              <a:solidFill>
                <a:srgbClr val="EBEBEB"/>
              </a:solidFill>
            </a:endParaRPr>
          </a:p>
        </p:txBody>
      </p:sp>
    </p:spTree>
    <p:extLst>
      <p:ext uri="{BB962C8B-B14F-4D97-AF65-F5344CB8AC3E}">
        <p14:creationId xmlns:p14="http://schemas.microsoft.com/office/powerpoint/2010/main" val="143492406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53E95-A4BA-2E41-89FA-457C1D28E3C9}"/>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7347E5F2-07ED-D749-9AB9-187224172109}"/>
              </a:ext>
            </a:extLst>
          </p:cNvPr>
          <p:cNvSpPr>
            <a:spLocks noGrp="1"/>
          </p:cNvSpPr>
          <p:nvPr>
            <p:ph idx="1"/>
          </p:nvPr>
        </p:nvSpPr>
        <p:spPr>
          <a:xfrm>
            <a:off x="646111" y="2067587"/>
            <a:ext cx="8946541" cy="4195481"/>
          </a:xfrm>
        </p:spPr>
        <p:txBody>
          <a:bodyPr/>
          <a:lstStyle/>
          <a:p>
            <a:r>
              <a:rPr lang="en-US" dirty="0"/>
              <a:t>What if the building HVAC sensor is feeding false data to the HVAC system?</a:t>
            </a:r>
          </a:p>
          <a:p>
            <a:pPr lvl="1"/>
            <a:r>
              <a:rPr lang="en-US" dirty="0"/>
              <a:t>Poor feedback data -&gt; Wrong inputs to HVAC system -&gt; incorrect parameters for heating/cooling -&gt; User discomfort and energy wastage</a:t>
            </a:r>
          </a:p>
        </p:txBody>
      </p:sp>
    </p:spTree>
    <p:extLst>
      <p:ext uri="{BB962C8B-B14F-4D97-AF65-F5344CB8AC3E}">
        <p14:creationId xmlns:p14="http://schemas.microsoft.com/office/powerpoint/2010/main" val="4080286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3972-D660-AD49-873C-55B97207DE23}"/>
              </a:ext>
            </a:extLst>
          </p:cNvPr>
          <p:cNvSpPr>
            <a:spLocks noGrp="1"/>
          </p:cNvSpPr>
          <p:nvPr>
            <p:ph type="title"/>
          </p:nvPr>
        </p:nvSpPr>
        <p:spPr/>
        <p:txBody>
          <a:bodyPr/>
          <a:lstStyle/>
          <a:p>
            <a:r>
              <a:rPr lang="en-US" dirty="0"/>
              <a:t>Key Components of HVAC</a:t>
            </a:r>
          </a:p>
        </p:txBody>
      </p:sp>
      <p:sp>
        <p:nvSpPr>
          <p:cNvPr id="3" name="Content Placeholder 2">
            <a:extLst>
              <a:ext uri="{FF2B5EF4-FFF2-40B4-BE49-F238E27FC236}">
                <a16:creationId xmlns:a16="http://schemas.microsoft.com/office/drawing/2014/main" id="{42F3166A-330A-BD46-98C0-DEA1CEEC4457}"/>
              </a:ext>
            </a:extLst>
          </p:cNvPr>
          <p:cNvSpPr>
            <a:spLocks noGrp="1"/>
          </p:cNvSpPr>
          <p:nvPr>
            <p:ph idx="1"/>
          </p:nvPr>
        </p:nvSpPr>
        <p:spPr/>
        <p:txBody>
          <a:bodyPr/>
          <a:lstStyle/>
          <a:p>
            <a:r>
              <a:rPr lang="en-US" dirty="0"/>
              <a:t>Supply temperature</a:t>
            </a:r>
          </a:p>
          <a:p>
            <a:r>
              <a:rPr lang="en-US" dirty="0"/>
              <a:t>Outdoor temperature</a:t>
            </a:r>
          </a:p>
          <a:p>
            <a:r>
              <a:rPr lang="en-US" dirty="0"/>
              <a:t>Air flow (in volume)</a:t>
            </a:r>
          </a:p>
          <a:p>
            <a:r>
              <a:rPr lang="en-US" dirty="0"/>
              <a:t>Occupancy</a:t>
            </a:r>
          </a:p>
        </p:txBody>
      </p:sp>
    </p:spTree>
    <p:extLst>
      <p:ext uri="{BB962C8B-B14F-4D97-AF65-F5344CB8AC3E}">
        <p14:creationId xmlns:p14="http://schemas.microsoft.com/office/powerpoint/2010/main" val="4081053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B662BF-E0DD-1640-87E9-C16514D1165C}"/>
              </a:ext>
            </a:extLst>
          </p:cNvPr>
          <p:cNvSpPr>
            <a:spLocks noGrp="1"/>
          </p:cNvSpPr>
          <p:nvPr>
            <p:ph type="title"/>
          </p:nvPr>
        </p:nvSpPr>
        <p:spPr>
          <a:xfrm>
            <a:off x="653143" y="1645920"/>
            <a:ext cx="3522879" cy="4470821"/>
          </a:xfrm>
        </p:spPr>
        <p:txBody>
          <a:bodyPr>
            <a:normAutofit/>
          </a:bodyPr>
          <a:lstStyle/>
          <a:p>
            <a:pPr algn="r"/>
            <a:r>
              <a:rPr lang="en-US">
                <a:solidFill>
                  <a:srgbClr val="FFFFFF"/>
                </a:solidFill>
              </a:rPr>
              <a:t>Essential Question</a:t>
            </a:r>
          </a:p>
        </p:txBody>
      </p:sp>
      <p:sp>
        <p:nvSpPr>
          <p:cNvPr id="3" name="Content Placeholder 2">
            <a:extLst>
              <a:ext uri="{FF2B5EF4-FFF2-40B4-BE49-F238E27FC236}">
                <a16:creationId xmlns:a16="http://schemas.microsoft.com/office/drawing/2014/main" id="{33504E5E-EEFC-B341-80E2-2A952F80B3C4}"/>
              </a:ext>
            </a:extLst>
          </p:cNvPr>
          <p:cNvSpPr>
            <a:spLocks noGrp="1"/>
          </p:cNvSpPr>
          <p:nvPr>
            <p:ph idx="1"/>
          </p:nvPr>
        </p:nvSpPr>
        <p:spPr>
          <a:xfrm>
            <a:off x="5204109" y="1645920"/>
            <a:ext cx="5919503" cy="4470821"/>
          </a:xfrm>
        </p:spPr>
        <p:txBody>
          <a:bodyPr>
            <a:normAutofit/>
          </a:bodyPr>
          <a:lstStyle/>
          <a:p>
            <a:pPr marL="0" indent="0">
              <a:buNone/>
            </a:pPr>
            <a:endParaRPr lang="en-US" dirty="0"/>
          </a:p>
          <a:p>
            <a:pPr marL="0" indent="0">
              <a:buNone/>
            </a:pPr>
            <a:endParaRPr lang="en-US" dirty="0"/>
          </a:p>
          <a:p>
            <a:pPr marL="0" indent="0">
              <a:buNone/>
            </a:pPr>
            <a:r>
              <a:rPr lang="en-US" dirty="0"/>
              <a:t>How do we develop a cost-effective tool that can be used by HVAC technicians to detect a faulty Building HVAC Sensor?</a:t>
            </a:r>
          </a:p>
        </p:txBody>
      </p:sp>
    </p:spTree>
    <p:extLst>
      <p:ext uri="{BB962C8B-B14F-4D97-AF65-F5344CB8AC3E}">
        <p14:creationId xmlns:p14="http://schemas.microsoft.com/office/powerpoint/2010/main" val="351782702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3416467-7720-EE49-BD18-BFE18AF92842}"/>
              </a:ext>
            </a:extLst>
          </p:cNvPr>
          <p:cNvSpPr>
            <a:spLocks noGrp="1"/>
          </p:cNvSpPr>
          <p:nvPr>
            <p:ph type="title"/>
          </p:nvPr>
        </p:nvSpPr>
        <p:spPr>
          <a:xfrm>
            <a:off x="653143" y="1645920"/>
            <a:ext cx="3522879" cy="4470821"/>
          </a:xfrm>
        </p:spPr>
        <p:txBody>
          <a:bodyPr>
            <a:normAutofit/>
          </a:bodyPr>
          <a:lstStyle/>
          <a:p>
            <a:pPr algn="r"/>
            <a:r>
              <a:rPr lang="en-US">
                <a:solidFill>
                  <a:srgbClr val="FFFFFF"/>
                </a:solidFill>
              </a:rPr>
              <a:t>Related Work</a:t>
            </a:r>
          </a:p>
        </p:txBody>
      </p:sp>
      <p:sp>
        <p:nvSpPr>
          <p:cNvPr id="3" name="Content Placeholder 2">
            <a:extLst>
              <a:ext uri="{FF2B5EF4-FFF2-40B4-BE49-F238E27FC236}">
                <a16:creationId xmlns:a16="http://schemas.microsoft.com/office/drawing/2014/main" id="{5DF7A8F6-20A0-1B48-B3FA-9BD5C394AD70}"/>
              </a:ext>
            </a:extLst>
          </p:cNvPr>
          <p:cNvSpPr>
            <a:spLocks noGrp="1"/>
          </p:cNvSpPr>
          <p:nvPr>
            <p:ph idx="1"/>
          </p:nvPr>
        </p:nvSpPr>
        <p:spPr>
          <a:xfrm>
            <a:off x="5204109" y="1645920"/>
            <a:ext cx="5919503" cy="4470821"/>
          </a:xfrm>
        </p:spPr>
        <p:txBody>
          <a:bodyPr>
            <a:normAutofit/>
          </a:bodyPr>
          <a:lstStyle/>
          <a:p>
            <a:pPr>
              <a:lnSpc>
                <a:spcPct val="90000"/>
              </a:lnSpc>
            </a:pPr>
            <a:r>
              <a:rPr lang="en-US" dirty="0"/>
              <a:t>A Method for Fault Detection and Diagnostics in Ventilation Units Using Virtual Sensors: </a:t>
            </a:r>
          </a:p>
          <a:p>
            <a:pPr lvl="1">
              <a:lnSpc>
                <a:spcPct val="90000"/>
              </a:lnSpc>
            </a:pPr>
            <a:r>
              <a:rPr lang="en-US" dirty="0"/>
              <a:t>Propose “mixed model-based and data-driven technique to exploit spatial relations among different components in ventilation units to create </a:t>
            </a:r>
            <a:r>
              <a:rPr lang="en-US" i="1" dirty="0"/>
              <a:t>virtual sensors</a:t>
            </a:r>
            <a:r>
              <a:rPr lang="en-US" dirty="0"/>
              <a:t> and introduce redundancy in the system, which can be used to detect and diagnose faults”</a:t>
            </a:r>
          </a:p>
          <a:p>
            <a:pPr lvl="1">
              <a:lnSpc>
                <a:spcPct val="90000"/>
              </a:lnSpc>
            </a:pPr>
            <a:r>
              <a:rPr lang="en-US" dirty="0"/>
              <a:t>Each sensor is modelled using historical data to estimate readings given other sensors in the unit.</a:t>
            </a:r>
          </a:p>
          <a:p>
            <a:pPr lvl="1">
              <a:lnSpc>
                <a:spcPct val="90000"/>
              </a:lnSpc>
            </a:pPr>
            <a:r>
              <a:rPr lang="en-US" dirty="0"/>
              <a:t>Use ARMAX for statistical analysis and models including regression, support vector machine (SVM), and artificial neural network (ANN).</a:t>
            </a:r>
          </a:p>
        </p:txBody>
      </p:sp>
    </p:spTree>
    <p:extLst>
      <p:ext uri="{BB962C8B-B14F-4D97-AF65-F5344CB8AC3E}">
        <p14:creationId xmlns:p14="http://schemas.microsoft.com/office/powerpoint/2010/main" val="118256941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DDBA86CC-34C3-43C1-B328-62490FE69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58268-973E-7D47-87CA-8CA32F6EC024}"/>
              </a:ext>
            </a:extLst>
          </p:cNvPr>
          <p:cNvSpPr>
            <a:spLocks noGrp="1"/>
          </p:cNvSpPr>
          <p:nvPr>
            <p:ph type="title"/>
          </p:nvPr>
        </p:nvSpPr>
        <p:spPr>
          <a:xfrm>
            <a:off x="653143" y="1645920"/>
            <a:ext cx="3522879" cy="4470821"/>
          </a:xfrm>
        </p:spPr>
        <p:txBody>
          <a:bodyPr>
            <a:normAutofit/>
          </a:bodyPr>
          <a:lstStyle/>
          <a:p>
            <a:pPr algn="r"/>
            <a:r>
              <a:rPr lang="en-US">
                <a:solidFill>
                  <a:schemeClr val="tx1"/>
                </a:solidFill>
              </a:rPr>
              <a:t>Virtual Sensors</a:t>
            </a:r>
          </a:p>
        </p:txBody>
      </p:sp>
      <p:sp>
        <p:nvSpPr>
          <p:cNvPr id="19" name="Rectangle 9">
            <a:extLst>
              <a:ext uri="{FF2B5EF4-FFF2-40B4-BE49-F238E27FC236}">
                <a16:creationId xmlns:a16="http://schemas.microsoft.com/office/drawing/2014/main" id="{9CF4C9D6-90BC-48A0-91E8-0F0373CA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E79D8BB-8183-DC4A-B9D8-DA8D8B62EA07}"/>
              </a:ext>
            </a:extLst>
          </p:cNvPr>
          <p:cNvSpPr>
            <a:spLocks noGrp="1"/>
          </p:cNvSpPr>
          <p:nvPr>
            <p:ph idx="1"/>
          </p:nvPr>
        </p:nvSpPr>
        <p:spPr>
          <a:xfrm>
            <a:off x="4829164" y="1645920"/>
            <a:ext cx="6294448" cy="4470821"/>
          </a:xfrm>
        </p:spPr>
        <p:txBody>
          <a:bodyPr>
            <a:normAutofit/>
          </a:bodyPr>
          <a:lstStyle/>
          <a:p>
            <a:r>
              <a:rPr lang="en-US" dirty="0"/>
              <a:t>A type of software that, given the available information, processes what a physical sensor otherwise would.</a:t>
            </a:r>
          </a:p>
          <a:p>
            <a:r>
              <a:rPr lang="en-US" dirty="0"/>
              <a:t>Idea: You run a simulation and you can then instrument that simulation model with taking measurements at different locations.</a:t>
            </a:r>
          </a:p>
          <a:p>
            <a:r>
              <a:rPr lang="en-US" dirty="0"/>
              <a:t>Use cases:</a:t>
            </a:r>
          </a:p>
          <a:p>
            <a:pPr lvl="1"/>
            <a:r>
              <a:rPr lang="en-US" dirty="0"/>
              <a:t>Locations with high radiation</a:t>
            </a:r>
          </a:p>
          <a:p>
            <a:pPr lvl="1"/>
            <a:r>
              <a:rPr lang="en-US" dirty="0"/>
              <a:t>Not enough clearance in a mechanical assembly to place the sensor</a:t>
            </a:r>
          </a:p>
          <a:p>
            <a:pPr lvl="1"/>
            <a:r>
              <a:rPr lang="en-US" dirty="0"/>
              <a:t>Cost and reliability</a:t>
            </a:r>
          </a:p>
        </p:txBody>
      </p:sp>
    </p:spTree>
    <p:extLst>
      <p:ext uri="{BB962C8B-B14F-4D97-AF65-F5344CB8AC3E}">
        <p14:creationId xmlns:p14="http://schemas.microsoft.com/office/powerpoint/2010/main" val="2510156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37</TotalTime>
  <Words>1290</Words>
  <Application>Microsoft Macintosh PowerPoint</Application>
  <PresentationFormat>Widescreen</PresentationFormat>
  <Paragraphs>158</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Century Gothic</vt:lpstr>
      <vt:lpstr>Wingdings 3</vt:lpstr>
      <vt:lpstr>Ion</vt:lpstr>
      <vt:lpstr>Automatic Building Fault Diagnostic System Using Smartphone</vt:lpstr>
      <vt:lpstr>Outline</vt:lpstr>
      <vt:lpstr>Scenario</vt:lpstr>
      <vt:lpstr>Motivation</vt:lpstr>
      <vt:lpstr>Motivation</vt:lpstr>
      <vt:lpstr>Key Components of HVAC</vt:lpstr>
      <vt:lpstr>Essential Question</vt:lpstr>
      <vt:lpstr>Related Work</vt:lpstr>
      <vt:lpstr>Virtual Sensors</vt:lpstr>
      <vt:lpstr>Limitations of this literature</vt:lpstr>
      <vt:lpstr>Our approach</vt:lpstr>
      <vt:lpstr>Equipment used and their cost</vt:lpstr>
      <vt:lpstr>PowerPoint Presentation</vt:lpstr>
      <vt:lpstr>PowerPoint Presentation</vt:lpstr>
      <vt:lpstr>Support Vector Machine Vs OLS Regression</vt:lpstr>
      <vt:lpstr>Why SVM?</vt:lpstr>
      <vt:lpstr>PowerPoint Presentation</vt:lpstr>
      <vt:lpstr>What is Fault-Detect?</vt:lpstr>
      <vt:lpstr>Technologies used to build and host the fault-detect app</vt:lpstr>
      <vt:lpstr>Framework</vt:lpstr>
      <vt:lpstr>Steps to follow from consumer’s point of view</vt:lpstr>
      <vt:lpstr>Experiment</vt:lpstr>
      <vt:lpstr>Experiment</vt:lpstr>
      <vt:lpstr>Results</vt:lpstr>
      <vt:lpstr>Discussion and future goals</vt:lpstr>
      <vt:lpstr>Conclusion and Future goals</vt:lpstr>
      <vt:lpstr>Demo</vt:lpstr>
      <vt:lpstr>Thank you</vt:lpstr>
      <vt:lpstr>Work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Building Fault Diagnostic System Using Smartphone Research </dc:title>
  <dc:creator>Devanshu Kumar</dc:creator>
  <cp:lastModifiedBy>Devanshu Kumar</cp:lastModifiedBy>
  <cp:revision>1</cp:revision>
  <dcterms:created xsi:type="dcterms:W3CDTF">2020-12-11T06:33:06Z</dcterms:created>
  <dcterms:modified xsi:type="dcterms:W3CDTF">2020-12-11T21:31:41Z</dcterms:modified>
</cp:coreProperties>
</file>